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1.xml" ContentType="application/vnd.openxmlformats-officedocument.theme+xml"/>
  <Override PartName="/ppt/diagrams/quickStyle4.xml" ContentType="application/vnd.openxmlformats-officedocument.drawingml.diagramStyl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layout4.xml" ContentType="application/vnd.openxmlformats-officedocument.drawingml.diagramLayout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4" r:id="rId3"/>
    <p:sldId id="265" r:id="rId4"/>
    <p:sldId id="291" r:id="rId5"/>
    <p:sldId id="303" r:id="rId6"/>
    <p:sldId id="292" r:id="rId7"/>
    <p:sldId id="293" r:id="rId8"/>
    <p:sldId id="295" r:id="rId9"/>
    <p:sldId id="296" r:id="rId10"/>
    <p:sldId id="294" r:id="rId11"/>
    <p:sldId id="301" r:id="rId12"/>
    <p:sldId id="277" r:id="rId13"/>
    <p:sldId id="302" r:id="rId14"/>
    <p:sldId id="306" r:id="rId15"/>
    <p:sldId id="261" r:id="rId16"/>
    <p:sldId id="314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</p:sldIdLst>
  <p:sldSz cx="9144000" cy="5143500" type="screen16x9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lzamora Moscoso" initials="DAM" lastIdx="1" clrIdx="0">
    <p:extLst>
      <p:ext uri="{19B8F6BF-5375-455C-9EA6-DF929625EA0E}">
        <p15:presenceInfo xmlns:p15="http://schemas.microsoft.com/office/powerpoint/2012/main" userId="S::dalzamora@tuitravel-ad.net::b50f731f-9c7b-4a72-924b-cacef87e6e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3F2"/>
    <a:srgbClr val="273033"/>
    <a:srgbClr val="002E3A"/>
    <a:srgbClr val="D20F64"/>
    <a:srgbClr val="003057"/>
    <a:srgbClr val="C3DAD0"/>
    <a:srgbClr val="FFFFFF"/>
    <a:srgbClr val="F3F3F3"/>
    <a:srgbClr val="50505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17"/>
    <p:restoredTop sz="94660"/>
  </p:normalViewPr>
  <p:slideViewPr>
    <p:cSldViewPr>
      <p:cViewPr varScale="1">
        <p:scale>
          <a:sx n="157" d="100"/>
          <a:sy n="157" d="100"/>
        </p:scale>
        <p:origin x="900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63" d="100"/>
          <a:sy n="163" d="100"/>
        </p:scale>
        <p:origin x="33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460DF-E5AB-494B-A103-631B15871CC7}" type="doc">
      <dgm:prSet loTypeId="urn:microsoft.com/office/officeart/2005/8/layout/chevron1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400AE2F1-A9F8-42E3-9880-03382EFCC791}">
      <dgm:prSet phldrT="[Texto]"/>
      <dgm:spPr/>
      <dgm:t>
        <a:bodyPr/>
        <a:lstStyle/>
        <a:p>
          <a:r>
            <a:rPr lang="es-ES" dirty="0" err="1"/>
            <a:t>Avail</a:t>
          </a:r>
          <a:r>
            <a:rPr lang="es-ES" dirty="0"/>
            <a:t> RQ</a:t>
          </a:r>
        </a:p>
      </dgm:t>
    </dgm:pt>
    <dgm:pt modelId="{46791831-951F-4BC4-9BF8-162AC2A71D89}" type="parTrans" cxnId="{C0BA5950-B9BB-4ADE-B631-2EEBB4E41367}">
      <dgm:prSet/>
      <dgm:spPr/>
      <dgm:t>
        <a:bodyPr/>
        <a:lstStyle/>
        <a:p>
          <a:endParaRPr lang="es-ES"/>
        </a:p>
      </dgm:t>
    </dgm:pt>
    <dgm:pt modelId="{76BB4739-BF3F-47AF-A4E1-837D847FC701}" type="sibTrans" cxnId="{C0BA5950-B9BB-4ADE-B631-2EEBB4E41367}">
      <dgm:prSet/>
      <dgm:spPr/>
      <dgm:t>
        <a:bodyPr/>
        <a:lstStyle/>
        <a:p>
          <a:endParaRPr lang="es-ES"/>
        </a:p>
      </dgm:t>
    </dgm:pt>
    <dgm:pt modelId="{6A9E8009-EA9F-408A-88FF-71643FBE6811}">
      <dgm:prSet phldrT="[Texto]"/>
      <dgm:spPr/>
      <dgm:t>
        <a:bodyPr/>
        <a:lstStyle/>
        <a:p>
          <a:r>
            <a:rPr lang="es-ES" dirty="0" err="1"/>
            <a:t>Client</a:t>
          </a:r>
          <a:r>
            <a:rPr lang="es-ES" dirty="0"/>
            <a:t> </a:t>
          </a:r>
          <a:r>
            <a:rPr lang="es-ES" dirty="0" err="1"/>
            <a:t>sends</a:t>
          </a:r>
          <a:r>
            <a:rPr lang="es-ES" dirty="0"/>
            <a:t> </a:t>
          </a:r>
          <a:r>
            <a:rPr lang="es-ES" dirty="0" err="1"/>
            <a:t>an</a:t>
          </a:r>
          <a:r>
            <a:rPr lang="es-ES" dirty="0"/>
            <a:t> </a:t>
          </a:r>
          <a:r>
            <a:rPr lang="es-ES" dirty="0" err="1"/>
            <a:t>availability</a:t>
          </a:r>
          <a:r>
            <a:rPr lang="es-ES" dirty="0"/>
            <a:t> </a:t>
          </a:r>
          <a:r>
            <a:rPr lang="es-ES" dirty="0" err="1"/>
            <a:t>request</a:t>
          </a:r>
          <a:r>
            <a:rPr lang="es-ES" dirty="0"/>
            <a:t> to HB</a:t>
          </a:r>
        </a:p>
      </dgm:t>
    </dgm:pt>
    <dgm:pt modelId="{FF9077F6-2960-43D6-B595-CF0F65EE73CE}" type="parTrans" cxnId="{17DBF1CE-D996-444C-8451-42FF5D54EFFD}">
      <dgm:prSet/>
      <dgm:spPr/>
      <dgm:t>
        <a:bodyPr/>
        <a:lstStyle/>
        <a:p>
          <a:endParaRPr lang="es-ES"/>
        </a:p>
      </dgm:t>
    </dgm:pt>
    <dgm:pt modelId="{4D364BC4-068F-48DB-BCF8-6C64274BCE1E}" type="sibTrans" cxnId="{17DBF1CE-D996-444C-8451-42FF5D54EFFD}">
      <dgm:prSet/>
      <dgm:spPr/>
      <dgm:t>
        <a:bodyPr/>
        <a:lstStyle/>
        <a:p>
          <a:endParaRPr lang="es-ES"/>
        </a:p>
      </dgm:t>
    </dgm:pt>
    <dgm:pt modelId="{5E9F849E-F403-4CBD-8CE2-689690D3B729}">
      <dgm:prSet phldrT="[Texto]"/>
      <dgm:spPr/>
      <dgm:t>
        <a:bodyPr/>
        <a:lstStyle/>
        <a:p>
          <a:r>
            <a:rPr lang="es-ES" dirty="0" err="1"/>
            <a:t>ServiceAdd</a:t>
          </a:r>
          <a:r>
            <a:rPr lang="es-ES" dirty="0"/>
            <a:t> RQ (</a:t>
          </a:r>
          <a:r>
            <a:rPr lang="es-ES" dirty="0" err="1"/>
            <a:t>check</a:t>
          </a:r>
          <a:r>
            <a:rPr lang="es-ES" dirty="0"/>
            <a:t> </a:t>
          </a:r>
          <a:r>
            <a:rPr lang="es-ES" dirty="0" err="1"/>
            <a:t>rate</a:t>
          </a:r>
          <a:r>
            <a:rPr lang="es-ES" dirty="0"/>
            <a:t>)</a:t>
          </a:r>
        </a:p>
      </dgm:t>
    </dgm:pt>
    <dgm:pt modelId="{D249E4E7-6FCB-4829-B0BE-08C3D06E6019}" type="parTrans" cxnId="{9FB60FE5-34B5-447F-B573-9339876C81EF}">
      <dgm:prSet/>
      <dgm:spPr/>
      <dgm:t>
        <a:bodyPr/>
        <a:lstStyle/>
        <a:p>
          <a:endParaRPr lang="es-ES"/>
        </a:p>
      </dgm:t>
    </dgm:pt>
    <dgm:pt modelId="{D6209E80-1A35-4D09-9C4B-7F955F3249F0}" type="sibTrans" cxnId="{9FB60FE5-34B5-447F-B573-9339876C81EF}">
      <dgm:prSet/>
      <dgm:spPr/>
      <dgm:t>
        <a:bodyPr/>
        <a:lstStyle/>
        <a:p>
          <a:endParaRPr lang="es-ES"/>
        </a:p>
      </dgm:t>
    </dgm:pt>
    <dgm:pt modelId="{849039C4-FD6A-45EF-88EB-491A6548451B}">
      <dgm:prSet phldrT="[Texto]"/>
      <dgm:spPr/>
      <dgm:t>
        <a:bodyPr/>
        <a:lstStyle/>
        <a:p>
          <a:r>
            <a:rPr lang="es-ES" dirty="0" err="1"/>
            <a:t>Client</a:t>
          </a:r>
          <a:r>
            <a:rPr lang="es-ES" dirty="0"/>
            <a:t> </a:t>
          </a:r>
          <a:r>
            <a:rPr lang="es-ES" dirty="0" err="1"/>
            <a:t>selects</a:t>
          </a:r>
          <a:r>
            <a:rPr lang="es-ES" dirty="0"/>
            <a:t> </a:t>
          </a:r>
          <a:r>
            <a:rPr lang="es-ES" dirty="0" err="1"/>
            <a:t>one</a:t>
          </a:r>
          <a:r>
            <a:rPr lang="es-ES" dirty="0"/>
            <a:t> of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results</a:t>
          </a:r>
          <a:endParaRPr lang="es-ES" dirty="0"/>
        </a:p>
      </dgm:t>
    </dgm:pt>
    <dgm:pt modelId="{EC9BA804-5A0E-416D-84E0-75B83F183F0C}" type="parTrans" cxnId="{5B0996D9-0F45-4C2F-AF7E-550CEFA12AD4}">
      <dgm:prSet/>
      <dgm:spPr/>
      <dgm:t>
        <a:bodyPr/>
        <a:lstStyle/>
        <a:p>
          <a:endParaRPr lang="es-ES"/>
        </a:p>
      </dgm:t>
    </dgm:pt>
    <dgm:pt modelId="{68B5CB0C-BCF6-4315-87A1-7090FEC01D4E}" type="sibTrans" cxnId="{5B0996D9-0F45-4C2F-AF7E-550CEFA12AD4}">
      <dgm:prSet/>
      <dgm:spPr/>
      <dgm:t>
        <a:bodyPr/>
        <a:lstStyle/>
        <a:p>
          <a:endParaRPr lang="es-ES"/>
        </a:p>
      </dgm:t>
    </dgm:pt>
    <dgm:pt modelId="{04F5FAB1-1581-4DA0-81C3-316A9BD42398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make</a:t>
          </a:r>
          <a:r>
            <a:rPr lang="es-ES" dirty="0"/>
            <a:t> a </a:t>
          </a:r>
          <a:r>
            <a:rPr lang="es-ES" dirty="0" err="1"/>
            <a:t>live</a:t>
          </a:r>
          <a:r>
            <a:rPr lang="es-ES" dirty="0"/>
            <a:t> </a:t>
          </a:r>
          <a:r>
            <a:rPr lang="es-ES" dirty="0" err="1"/>
            <a:t>check</a:t>
          </a:r>
          <a:r>
            <a:rPr lang="es-ES" dirty="0"/>
            <a:t> </a:t>
          </a:r>
          <a:r>
            <a:rPr lang="es-ES" dirty="0" err="1"/>
            <a:t>on</a:t>
          </a:r>
          <a:r>
            <a:rPr lang="es-ES" dirty="0"/>
            <a:t> </a:t>
          </a:r>
          <a:r>
            <a:rPr lang="es-ES" dirty="0" err="1"/>
            <a:t>supplier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final </a:t>
          </a:r>
          <a:r>
            <a:rPr lang="es-ES" dirty="0" err="1"/>
            <a:t>availability</a:t>
          </a:r>
          <a:r>
            <a:rPr lang="es-ES" dirty="0"/>
            <a:t> &amp; </a:t>
          </a:r>
          <a:r>
            <a:rPr lang="es-ES" dirty="0" err="1"/>
            <a:t>rates</a:t>
          </a:r>
          <a:endParaRPr lang="es-ES" dirty="0"/>
        </a:p>
      </dgm:t>
    </dgm:pt>
    <dgm:pt modelId="{6C02F8EF-B9F6-4500-AB2E-F2D9853E5666}" type="parTrans" cxnId="{C0D8BD2B-DA60-4806-80A3-8B95FC7BB6DA}">
      <dgm:prSet/>
      <dgm:spPr/>
      <dgm:t>
        <a:bodyPr/>
        <a:lstStyle/>
        <a:p>
          <a:endParaRPr lang="es-ES"/>
        </a:p>
      </dgm:t>
    </dgm:pt>
    <dgm:pt modelId="{0BF20740-CE54-467F-A769-7B46ABE97908}" type="sibTrans" cxnId="{C0D8BD2B-DA60-4806-80A3-8B95FC7BB6DA}">
      <dgm:prSet/>
      <dgm:spPr/>
      <dgm:t>
        <a:bodyPr/>
        <a:lstStyle/>
        <a:p>
          <a:endParaRPr lang="es-ES"/>
        </a:p>
      </dgm:t>
    </dgm:pt>
    <dgm:pt modelId="{B6E9FBC2-EE92-44BE-B8D4-188CCEEFFE71}">
      <dgm:prSet phldrT="[Texto]"/>
      <dgm:spPr/>
      <dgm:t>
        <a:bodyPr/>
        <a:lstStyle/>
        <a:p>
          <a:r>
            <a:rPr lang="es-ES" dirty="0" err="1"/>
            <a:t>Confirm</a:t>
          </a:r>
          <a:r>
            <a:rPr lang="es-ES" dirty="0"/>
            <a:t> RQ</a:t>
          </a:r>
        </a:p>
      </dgm:t>
    </dgm:pt>
    <dgm:pt modelId="{DF0FB51F-E602-4BC3-9BF0-97DC5985D4F3}" type="parTrans" cxnId="{D77908E3-A9F7-4C47-AFB0-EBDA307BF6BC}">
      <dgm:prSet/>
      <dgm:spPr/>
      <dgm:t>
        <a:bodyPr/>
        <a:lstStyle/>
        <a:p>
          <a:endParaRPr lang="es-ES"/>
        </a:p>
      </dgm:t>
    </dgm:pt>
    <dgm:pt modelId="{86B2BC96-1D66-4028-A727-263F841D3B04}" type="sibTrans" cxnId="{D77908E3-A9F7-4C47-AFB0-EBDA307BF6BC}">
      <dgm:prSet/>
      <dgm:spPr/>
      <dgm:t>
        <a:bodyPr/>
        <a:lstStyle/>
        <a:p>
          <a:endParaRPr lang="es-ES"/>
        </a:p>
      </dgm:t>
    </dgm:pt>
    <dgm:pt modelId="{1111C0AD-24B3-4441-AC63-F86FAD3FD921}">
      <dgm:prSet phldrT="[Texto]"/>
      <dgm:spPr/>
      <dgm:t>
        <a:bodyPr/>
        <a:lstStyle/>
        <a:p>
          <a:r>
            <a:rPr lang="es-ES" dirty="0" err="1"/>
            <a:t>Client</a:t>
          </a:r>
          <a:r>
            <a:rPr lang="es-ES" dirty="0"/>
            <a:t> </a:t>
          </a:r>
          <a:r>
            <a:rPr lang="es-ES" dirty="0" err="1"/>
            <a:t>send</a:t>
          </a:r>
          <a:r>
            <a:rPr lang="es-ES" dirty="0"/>
            <a:t> </a:t>
          </a:r>
          <a:r>
            <a:rPr lang="es-ES" dirty="0" err="1"/>
            <a:t>all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paxes</a:t>
          </a:r>
          <a:r>
            <a:rPr lang="es-ES" dirty="0"/>
            <a:t> </a:t>
          </a:r>
          <a:r>
            <a:rPr lang="es-ES" dirty="0" err="1"/>
            <a:t>information</a:t>
          </a:r>
          <a:r>
            <a:rPr lang="es-ES" dirty="0"/>
            <a:t> and </a:t>
          </a:r>
          <a:r>
            <a:rPr lang="es-ES" dirty="0" err="1"/>
            <a:t>payment</a:t>
          </a:r>
          <a:r>
            <a:rPr lang="es-ES" dirty="0"/>
            <a:t> </a:t>
          </a:r>
          <a:r>
            <a:rPr lang="es-ES" dirty="0" err="1"/>
            <a:t>order</a:t>
          </a:r>
          <a:endParaRPr lang="es-ES" dirty="0"/>
        </a:p>
      </dgm:t>
    </dgm:pt>
    <dgm:pt modelId="{809CDAD8-B585-477A-AF90-4BF49878EE7C}" type="parTrans" cxnId="{8CD6165A-A930-40D1-B5D7-D8D506DB81FD}">
      <dgm:prSet/>
      <dgm:spPr/>
      <dgm:t>
        <a:bodyPr/>
        <a:lstStyle/>
        <a:p>
          <a:endParaRPr lang="es-ES"/>
        </a:p>
      </dgm:t>
    </dgm:pt>
    <dgm:pt modelId="{D1274961-30FC-414E-9A04-8221FE7BDC5D}" type="sibTrans" cxnId="{8CD6165A-A930-40D1-B5D7-D8D506DB81FD}">
      <dgm:prSet/>
      <dgm:spPr/>
      <dgm:t>
        <a:bodyPr/>
        <a:lstStyle/>
        <a:p>
          <a:endParaRPr lang="es-ES"/>
        </a:p>
      </dgm:t>
    </dgm:pt>
    <dgm:pt modelId="{DBEDB3BC-9025-4FE3-8B63-01CC9ABE18F4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resolve</a:t>
          </a:r>
          <a:r>
            <a:rPr lang="es-ES" dirty="0"/>
            <a:t> </a:t>
          </a:r>
          <a:r>
            <a:rPr lang="es-ES" dirty="0" err="1"/>
            <a:t>from</a:t>
          </a:r>
          <a:r>
            <a:rPr lang="es-ES" dirty="0"/>
            <a:t> cache (</a:t>
          </a:r>
          <a:r>
            <a:rPr lang="es-ES" dirty="0" err="1"/>
            <a:t>or</a:t>
          </a:r>
          <a:r>
            <a:rPr lang="es-ES" dirty="0"/>
            <a:t> </a:t>
          </a:r>
          <a:r>
            <a:rPr lang="es-ES" dirty="0" err="1"/>
            <a:t>direct</a:t>
          </a:r>
          <a:r>
            <a:rPr lang="es-ES" dirty="0"/>
            <a:t> </a:t>
          </a:r>
          <a:r>
            <a:rPr lang="es-ES" dirty="0" err="1"/>
            <a:t>from</a:t>
          </a:r>
          <a:r>
            <a:rPr lang="es-ES" dirty="0"/>
            <a:t> </a:t>
          </a:r>
          <a:r>
            <a:rPr lang="es-ES" dirty="0" err="1"/>
            <a:t>supplier</a:t>
          </a:r>
          <a:r>
            <a:rPr lang="es-ES" dirty="0"/>
            <a:t>)</a:t>
          </a:r>
        </a:p>
      </dgm:t>
    </dgm:pt>
    <dgm:pt modelId="{69D0949B-A7AA-4F7F-8401-62D9847A5B4A}" type="parTrans" cxnId="{FD0A91AB-3058-4B31-B00B-1A226FE0C093}">
      <dgm:prSet/>
      <dgm:spPr/>
      <dgm:t>
        <a:bodyPr/>
        <a:lstStyle/>
        <a:p>
          <a:endParaRPr lang="es-ES"/>
        </a:p>
      </dgm:t>
    </dgm:pt>
    <dgm:pt modelId="{F0C024D2-93B3-4427-BCC5-B57A407A84BC}" type="sibTrans" cxnId="{FD0A91AB-3058-4B31-B00B-1A226FE0C093}">
      <dgm:prSet/>
      <dgm:spPr/>
      <dgm:t>
        <a:bodyPr/>
        <a:lstStyle/>
        <a:p>
          <a:endParaRPr lang="es-ES"/>
        </a:p>
      </dgm:t>
    </dgm:pt>
    <dgm:pt modelId="{D576F775-D413-4710-9D48-F5B98FBAB0A5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return</a:t>
          </a:r>
          <a:r>
            <a:rPr lang="es-ES" dirty="0"/>
            <a:t> a </a:t>
          </a:r>
          <a:r>
            <a:rPr lang="es-ES" dirty="0" err="1"/>
            <a:t>list</a:t>
          </a:r>
          <a:r>
            <a:rPr lang="es-ES" dirty="0"/>
            <a:t> of </a:t>
          </a:r>
          <a:r>
            <a:rPr lang="es-ES" dirty="0" err="1"/>
            <a:t>available</a:t>
          </a:r>
          <a:r>
            <a:rPr lang="es-ES" dirty="0"/>
            <a:t> </a:t>
          </a:r>
          <a:r>
            <a:rPr lang="es-ES" dirty="0" err="1"/>
            <a:t>combinations</a:t>
          </a:r>
          <a:endParaRPr lang="es-ES" dirty="0"/>
        </a:p>
      </dgm:t>
    </dgm:pt>
    <dgm:pt modelId="{A7716800-7C93-4220-AD61-6F954CF05E58}" type="parTrans" cxnId="{01AEDFA9-DA4E-439D-ADE2-A883512ABAC4}">
      <dgm:prSet/>
      <dgm:spPr/>
      <dgm:t>
        <a:bodyPr/>
        <a:lstStyle/>
        <a:p>
          <a:endParaRPr lang="es-ES"/>
        </a:p>
      </dgm:t>
    </dgm:pt>
    <dgm:pt modelId="{BFC244F8-0E3C-4786-8425-6BFB70007E5F}" type="sibTrans" cxnId="{01AEDFA9-DA4E-439D-ADE2-A883512ABAC4}">
      <dgm:prSet/>
      <dgm:spPr/>
      <dgm:t>
        <a:bodyPr/>
        <a:lstStyle/>
        <a:p>
          <a:endParaRPr lang="es-ES"/>
        </a:p>
      </dgm:t>
    </dgm:pt>
    <dgm:pt modelId="{CD3D4504-818A-4F20-8E24-F1CD7417C28C}">
      <dgm:prSet phldrT="[Texto]"/>
      <dgm:spPr/>
      <dgm:t>
        <a:bodyPr/>
        <a:lstStyle/>
        <a:p>
          <a:r>
            <a:rPr lang="es-ES" dirty="0" err="1"/>
            <a:t>If</a:t>
          </a:r>
          <a:r>
            <a:rPr lang="es-ES" dirty="0"/>
            <a:t> </a:t>
          </a:r>
          <a:r>
            <a:rPr lang="es-ES" dirty="0" err="1"/>
            <a:t>still</a:t>
          </a:r>
          <a:r>
            <a:rPr lang="es-ES" dirty="0"/>
            <a:t> </a:t>
          </a:r>
          <a:r>
            <a:rPr lang="es-ES" dirty="0" err="1"/>
            <a:t>there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availability</a:t>
          </a:r>
          <a:r>
            <a:rPr lang="es-ES" dirty="0"/>
            <a:t>, </a:t>
          </a:r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return</a:t>
          </a:r>
          <a:r>
            <a:rPr lang="es-ES" dirty="0"/>
            <a:t> </a:t>
          </a:r>
          <a:r>
            <a:rPr lang="es-ES" dirty="0" err="1"/>
            <a:t>fresh</a:t>
          </a:r>
          <a:r>
            <a:rPr lang="es-ES" dirty="0"/>
            <a:t> </a:t>
          </a:r>
          <a:r>
            <a:rPr lang="es-ES" dirty="0" err="1"/>
            <a:t>rates</a:t>
          </a:r>
          <a:r>
            <a:rPr lang="es-ES" dirty="0"/>
            <a:t> (</a:t>
          </a:r>
          <a:r>
            <a:rPr lang="es-ES" dirty="0" err="1"/>
            <a:t>including</a:t>
          </a:r>
          <a:r>
            <a:rPr lang="es-ES" dirty="0"/>
            <a:t> </a:t>
          </a:r>
          <a:r>
            <a:rPr lang="es-ES" dirty="0" err="1"/>
            <a:t>cancellation</a:t>
          </a:r>
          <a:r>
            <a:rPr lang="es-ES" dirty="0"/>
            <a:t> </a:t>
          </a:r>
          <a:r>
            <a:rPr lang="es-ES" dirty="0" err="1"/>
            <a:t>penalties</a:t>
          </a:r>
          <a:r>
            <a:rPr lang="es-ES" dirty="0"/>
            <a:t> and </a:t>
          </a:r>
          <a:r>
            <a:rPr lang="es-ES" dirty="0" err="1"/>
            <a:t>remarks</a:t>
          </a:r>
          <a:r>
            <a:rPr lang="es-ES" dirty="0"/>
            <a:t>)</a:t>
          </a:r>
        </a:p>
      </dgm:t>
    </dgm:pt>
    <dgm:pt modelId="{36DAF85B-1EDB-4230-8FD2-29A7FBB54643}" type="parTrans" cxnId="{768DC4CD-9AB7-42F2-9BAF-A9BD54B75BD9}">
      <dgm:prSet/>
      <dgm:spPr/>
      <dgm:t>
        <a:bodyPr/>
        <a:lstStyle/>
        <a:p>
          <a:endParaRPr lang="es-ES"/>
        </a:p>
      </dgm:t>
    </dgm:pt>
    <dgm:pt modelId="{95390B50-770F-48A8-8A76-F0F21CA58BAA}" type="sibTrans" cxnId="{768DC4CD-9AB7-42F2-9BAF-A9BD54B75BD9}">
      <dgm:prSet/>
      <dgm:spPr/>
      <dgm:t>
        <a:bodyPr/>
        <a:lstStyle/>
        <a:p>
          <a:endParaRPr lang="es-ES"/>
        </a:p>
      </dgm:t>
    </dgm:pt>
    <dgm:pt modelId="{3DD72655-739E-40FC-9620-05A79D9D161C}">
      <dgm:prSet phldrT="[Texto]"/>
      <dgm:spPr/>
      <dgm:t>
        <a:bodyPr/>
        <a:lstStyle/>
        <a:p>
          <a:r>
            <a:rPr lang="es-ES" dirty="0" err="1">
              <a:solidFill>
                <a:srgbClr val="FF0000"/>
              </a:solidFill>
            </a:rPr>
            <a:t>If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there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is</a:t>
          </a:r>
          <a:r>
            <a:rPr lang="es-ES" dirty="0">
              <a:solidFill>
                <a:srgbClr val="FF0000"/>
              </a:solidFill>
            </a:rPr>
            <a:t> no more </a:t>
          </a:r>
          <a:r>
            <a:rPr lang="es-ES" dirty="0" err="1">
              <a:solidFill>
                <a:srgbClr val="FF0000"/>
              </a:solidFill>
            </a:rPr>
            <a:t>availability</a:t>
          </a:r>
          <a:r>
            <a:rPr lang="es-ES" dirty="0">
              <a:solidFill>
                <a:srgbClr val="FF0000"/>
              </a:solidFill>
            </a:rPr>
            <a:t>, </a:t>
          </a:r>
          <a:r>
            <a:rPr lang="es-ES" dirty="0" err="1">
              <a:solidFill>
                <a:srgbClr val="FF0000"/>
              </a:solidFill>
            </a:rPr>
            <a:t>we</a:t>
          </a:r>
          <a:r>
            <a:rPr lang="es-ES" dirty="0">
              <a:solidFill>
                <a:srgbClr val="FF0000"/>
              </a:solidFill>
            </a:rPr>
            <a:t> show ERROR</a:t>
          </a:r>
        </a:p>
      </dgm:t>
    </dgm:pt>
    <dgm:pt modelId="{13B30733-E410-4C2E-B581-EA15D524AE72}" type="parTrans" cxnId="{64824D54-AB14-4F83-9DCB-505D3964B0C5}">
      <dgm:prSet/>
      <dgm:spPr/>
      <dgm:t>
        <a:bodyPr/>
        <a:lstStyle/>
        <a:p>
          <a:endParaRPr lang="es-ES"/>
        </a:p>
      </dgm:t>
    </dgm:pt>
    <dgm:pt modelId="{313E70AE-1B78-49B9-89AE-35F680167243}" type="sibTrans" cxnId="{64824D54-AB14-4F83-9DCB-505D3964B0C5}">
      <dgm:prSet/>
      <dgm:spPr/>
      <dgm:t>
        <a:bodyPr/>
        <a:lstStyle/>
        <a:p>
          <a:endParaRPr lang="es-ES"/>
        </a:p>
      </dgm:t>
    </dgm:pt>
    <dgm:pt modelId="{669C9108-06A7-42DC-A5F0-D509B1282CEB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generate</a:t>
          </a:r>
          <a:r>
            <a:rPr lang="es-ES" dirty="0"/>
            <a:t> </a:t>
          </a:r>
          <a:r>
            <a:rPr lang="es-ES" dirty="0" err="1"/>
            <a:t>an</a:t>
          </a:r>
          <a:r>
            <a:rPr lang="es-ES" dirty="0"/>
            <a:t> </a:t>
          </a:r>
          <a:r>
            <a:rPr lang="es-ES" dirty="0" err="1"/>
            <a:t>identifier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booking</a:t>
          </a:r>
          <a:r>
            <a:rPr lang="es-ES" dirty="0"/>
            <a:t> and </a:t>
          </a:r>
          <a:r>
            <a:rPr lang="es-ES" dirty="0" err="1"/>
            <a:t>send</a:t>
          </a:r>
          <a:r>
            <a:rPr lang="es-ES" dirty="0"/>
            <a:t> </a:t>
          </a:r>
          <a:r>
            <a:rPr lang="es-ES" dirty="0" err="1"/>
            <a:t>it</a:t>
          </a:r>
          <a:r>
            <a:rPr lang="es-ES" dirty="0"/>
            <a:t> </a:t>
          </a:r>
          <a:r>
            <a:rPr lang="es-ES" dirty="0" err="1"/>
            <a:t>with</a:t>
          </a:r>
          <a:r>
            <a:rPr lang="es-ES" dirty="0"/>
            <a:t> </a:t>
          </a:r>
          <a:r>
            <a:rPr lang="es-ES" dirty="0" err="1"/>
            <a:t>all</a:t>
          </a:r>
          <a:r>
            <a:rPr lang="es-ES" dirty="0"/>
            <a:t> </a:t>
          </a:r>
          <a:r>
            <a:rPr lang="es-ES" dirty="0" err="1"/>
            <a:t>client</a:t>
          </a:r>
          <a:r>
            <a:rPr lang="es-ES" dirty="0"/>
            <a:t> data to </a:t>
          </a:r>
          <a:r>
            <a:rPr lang="es-ES" dirty="0" err="1"/>
            <a:t>supplier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</a:t>
          </a:r>
          <a:r>
            <a:rPr lang="es-ES" dirty="0" err="1"/>
            <a:t>booking</a:t>
          </a:r>
          <a:r>
            <a:rPr lang="es-ES" dirty="0"/>
            <a:t> </a:t>
          </a:r>
          <a:r>
            <a:rPr lang="es-ES" dirty="0" err="1"/>
            <a:t>confirmation</a:t>
          </a:r>
          <a:endParaRPr lang="es-ES" dirty="0"/>
        </a:p>
      </dgm:t>
    </dgm:pt>
    <dgm:pt modelId="{861D9C94-BC03-45AB-9D19-7D3B0D39FCC8}" type="parTrans" cxnId="{435CA705-FA50-4AA3-8EC1-17E211792DDD}">
      <dgm:prSet/>
      <dgm:spPr/>
      <dgm:t>
        <a:bodyPr/>
        <a:lstStyle/>
        <a:p>
          <a:endParaRPr lang="es-ES"/>
        </a:p>
      </dgm:t>
    </dgm:pt>
    <dgm:pt modelId="{56E08599-65D3-4BFB-8D7C-00527B910C51}" type="sibTrans" cxnId="{435CA705-FA50-4AA3-8EC1-17E211792DDD}">
      <dgm:prSet/>
      <dgm:spPr/>
      <dgm:t>
        <a:bodyPr/>
        <a:lstStyle/>
        <a:p>
          <a:endParaRPr lang="es-ES"/>
        </a:p>
      </dgm:t>
    </dgm:pt>
    <dgm:pt modelId="{FDF57941-C127-4DCB-850F-33C435B0213A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store at </a:t>
          </a:r>
          <a:r>
            <a:rPr lang="es-ES" dirty="0" err="1"/>
            <a:t>database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booking</a:t>
          </a:r>
          <a:r>
            <a:rPr lang="es-ES" dirty="0"/>
            <a:t> </a:t>
          </a:r>
          <a:r>
            <a:rPr lang="es-ES" dirty="0" err="1"/>
            <a:t>reference</a:t>
          </a:r>
          <a:endParaRPr lang="es-ES" dirty="0"/>
        </a:p>
      </dgm:t>
    </dgm:pt>
    <dgm:pt modelId="{0BB9B8F3-92CE-48D3-8A6E-992C4ECCE217}" type="parTrans" cxnId="{DA6B794A-27BB-40D1-8466-848D9FFB9112}">
      <dgm:prSet/>
      <dgm:spPr/>
      <dgm:t>
        <a:bodyPr/>
        <a:lstStyle/>
        <a:p>
          <a:endParaRPr lang="es-ES"/>
        </a:p>
      </dgm:t>
    </dgm:pt>
    <dgm:pt modelId="{64C86325-B1E6-4432-BEF5-A1CBC2FAAF3C}" type="sibTrans" cxnId="{DA6B794A-27BB-40D1-8466-848D9FFB9112}">
      <dgm:prSet/>
      <dgm:spPr/>
      <dgm:t>
        <a:bodyPr/>
        <a:lstStyle/>
        <a:p>
          <a:endParaRPr lang="es-ES"/>
        </a:p>
      </dgm:t>
    </dgm:pt>
    <dgm:pt modelId="{A7263E2A-01A9-488B-A837-03C86FA1AF13}">
      <dgm:prSet phldrT="[Texto]"/>
      <dgm:spPr/>
      <dgm:t>
        <a:bodyPr/>
        <a:lstStyle/>
        <a:p>
          <a:r>
            <a:rPr lang="es-ES" dirty="0"/>
            <a:t>Cancel RQ</a:t>
          </a:r>
        </a:p>
      </dgm:t>
    </dgm:pt>
    <dgm:pt modelId="{63EE8EDE-6CBD-4DF1-9E44-A01DE1572EBD}" type="parTrans" cxnId="{67F3B96E-A0E7-4EAB-9112-06534B66B66D}">
      <dgm:prSet/>
      <dgm:spPr/>
      <dgm:t>
        <a:bodyPr/>
        <a:lstStyle/>
        <a:p>
          <a:endParaRPr lang="es-ES"/>
        </a:p>
      </dgm:t>
    </dgm:pt>
    <dgm:pt modelId="{30C95639-07B4-4215-A94D-707074413DBD}" type="sibTrans" cxnId="{67F3B96E-A0E7-4EAB-9112-06534B66B66D}">
      <dgm:prSet/>
      <dgm:spPr/>
      <dgm:t>
        <a:bodyPr/>
        <a:lstStyle/>
        <a:p>
          <a:endParaRPr lang="es-ES"/>
        </a:p>
      </dgm:t>
    </dgm:pt>
    <dgm:pt modelId="{4C9ACEED-48C3-4F91-BD67-6B6A2E774226}">
      <dgm:prSet phldrT="[Texto]"/>
      <dgm:spPr/>
      <dgm:t>
        <a:bodyPr/>
        <a:lstStyle/>
        <a:p>
          <a:r>
            <a:rPr lang="es-ES" dirty="0" err="1"/>
            <a:t>Client</a:t>
          </a:r>
          <a:r>
            <a:rPr lang="es-ES" dirty="0"/>
            <a:t> </a:t>
          </a:r>
          <a:r>
            <a:rPr lang="es-ES" dirty="0" err="1"/>
            <a:t>sends</a:t>
          </a:r>
          <a:r>
            <a:rPr lang="es-ES" dirty="0"/>
            <a:t> a </a:t>
          </a:r>
          <a:r>
            <a:rPr lang="es-ES" dirty="0" err="1"/>
            <a:t>cancellation</a:t>
          </a:r>
          <a:r>
            <a:rPr lang="es-ES" dirty="0"/>
            <a:t> </a:t>
          </a:r>
          <a:r>
            <a:rPr lang="es-ES" dirty="0" err="1"/>
            <a:t>request</a:t>
          </a:r>
          <a:endParaRPr lang="es-ES" dirty="0"/>
        </a:p>
      </dgm:t>
    </dgm:pt>
    <dgm:pt modelId="{02C847DA-B395-4DB4-AAD6-49823EA880F7}" type="parTrans" cxnId="{4E17EF0C-2C97-4C79-986A-63C7E1EAF7B2}">
      <dgm:prSet/>
      <dgm:spPr/>
      <dgm:t>
        <a:bodyPr/>
        <a:lstStyle/>
        <a:p>
          <a:endParaRPr lang="es-ES"/>
        </a:p>
      </dgm:t>
    </dgm:pt>
    <dgm:pt modelId="{D7219E2C-1A9D-4A88-BA51-7E13077A9525}" type="sibTrans" cxnId="{4E17EF0C-2C97-4C79-986A-63C7E1EAF7B2}">
      <dgm:prSet/>
      <dgm:spPr/>
      <dgm:t>
        <a:bodyPr/>
        <a:lstStyle/>
        <a:p>
          <a:endParaRPr lang="es-ES"/>
        </a:p>
      </dgm:t>
    </dgm:pt>
    <dgm:pt modelId="{BD3CEF20-00D3-4842-9D48-27E6E9EB1916}">
      <dgm:prSet phldrT="[Texto]"/>
      <dgm:spPr/>
      <dgm:t>
        <a:bodyPr/>
        <a:lstStyle/>
        <a:p>
          <a:r>
            <a:rPr lang="es-ES" dirty="0"/>
            <a:t>Final </a:t>
          </a:r>
          <a:r>
            <a:rPr lang="es-ES" dirty="0" err="1"/>
            <a:t>identifier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</a:t>
          </a:r>
          <a:r>
            <a:rPr lang="es-ES" dirty="0" err="1"/>
            <a:t>sent</a:t>
          </a:r>
          <a:r>
            <a:rPr lang="es-ES" dirty="0"/>
            <a:t> back to </a:t>
          </a:r>
          <a:r>
            <a:rPr lang="es-ES" dirty="0" err="1"/>
            <a:t>client</a:t>
          </a:r>
          <a:endParaRPr lang="es-ES" dirty="0"/>
        </a:p>
      </dgm:t>
    </dgm:pt>
    <dgm:pt modelId="{44718F4B-0E6B-40D4-B4F4-8E311385B16E}" type="parTrans" cxnId="{39ED953C-D63C-4636-B542-42C9BDB6ADD2}">
      <dgm:prSet/>
      <dgm:spPr/>
      <dgm:t>
        <a:bodyPr/>
        <a:lstStyle/>
        <a:p>
          <a:endParaRPr lang="es-ES"/>
        </a:p>
      </dgm:t>
    </dgm:pt>
    <dgm:pt modelId="{D361D4F1-8728-4F60-B770-659102E70554}" type="sibTrans" cxnId="{39ED953C-D63C-4636-B542-42C9BDB6ADD2}">
      <dgm:prSet/>
      <dgm:spPr/>
      <dgm:t>
        <a:bodyPr/>
        <a:lstStyle/>
        <a:p>
          <a:endParaRPr lang="es-ES"/>
        </a:p>
      </dgm:t>
    </dgm:pt>
    <dgm:pt modelId="{22613AFE-7D58-4588-986C-FD74E097EA6C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send</a:t>
          </a:r>
          <a:r>
            <a:rPr lang="es-ES" dirty="0"/>
            <a:t> a cancel </a:t>
          </a:r>
          <a:r>
            <a:rPr lang="es-ES" dirty="0" err="1"/>
            <a:t>request</a:t>
          </a:r>
          <a:r>
            <a:rPr lang="es-ES" dirty="0"/>
            <a:t> to </a:t>
          </a:r>
          <a:r>
            <a:rPr lang="es-ES" dirty="0" err="1"/>
            <a:t>supplier</a:t>
          </a:r>
          <a:endParaRPr lang="es-ES" dirty="0"/>
        </a:p>
      </dgm:t>
    </dgm:pt>
    <dgm:pt modelId="{4F844CED-9FE3-4922-B2D9-BB31A0729AC9}" type="parTrans" cxnId="{0DF119A1-5DF8-4158-A1D3-5FE98D612C17}">
      <dgm:prSet/>
      <dgm:spPr/>
      <dgm:t>
        <a:bodyPr/>
        <a:lstStyle/>
        <a:p>
          <a:endParaRPr lang="es-ES"/>
        </a:p>
      </dgm:t>
    </dgm:pt>
    <dgm:pt modelId="{7A253A37-85B2-4D38-BE88-F0C528A9CA76}" type="sibTrans" cxnId="{0DF119A1-5DF8-4158-A1D3-5FE98D612C17}">
      <dgm:prSet/>
      <dgm:spPr/>
      <dgm:t>
        <a:bodyPr/>
        <a:lstStyle/>
        <a:p>
          <a:endParaRPr lang="es-ES"/>
        </a:p>
      </dgm:t>
    </dgm:pt>
    <dgm:pt modelId="{BB1A0BCA-E4D8-4A82-A61D-14CDBE6263D7}">
      <dgm:prSet phldrT="[Texto]"/>
      <dgm:spPr/>
      <dgm:t>
        <a:bodyPr/>
        <a:lstStyle/>
        <a:p>
          <a:r>
            <a:rPr lang="es-ES" dirty="0" err="1"/>
            <a:t>If</a:t>
          </a:r>
          <a:r>
            <a:rPr lang="es-ES" dirty="0"/>
            <a:t> </a:t>
          </a:r>
          <a:r>
            <a:rPr lang="es-ES" dirty="0" err="1"/>
            <a:t>cancellation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OK, </a:t>
          </a:r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return</a:t>
          </a:r>
          <a:r>
            <a:rPr lang="es-ES" dirty="0"/>
            <a:t> </a:t>
          </a:r>
          <a:r>
            <a:rPr lang="es-ES" dirty="0" err="1"/>
            <a:t>this</a:t>
          </a:r>
          <a:r>
            <a:rPr lang="es-ES" dirty="0"/>
            <a:t> to </a:t>
          </a:r>
          <a:r>
            <a:rPr lang="es-ES" dirty="0" err="1"/>
            <a:t>client</a:t>
          </a:r>
          <a:r>
            <a:rPr lang="es-ES" dirty="0"/>
            <a:t> (</a:t>
          </a:r>
          <a:r>
            <a:rPr lang="es-ES" dirty="0" err="1"/>
            <a:t>with</a:t>
          </a:r>
          <a:r>
            <a:rPr lang="es-ES" dirty="0"/>
            <a:t> </a:t>
          </a:r>
          <a:r>
            <a:rPr lang="es-ES" dirty="0" err="1"/>
            <a:t>cancellation</a:t>
          </a:r>
          <a:r>
            <a:rPr lang="es-ES" dirty="0"/>
            <a:t> </a:t>
          </a:r>
          <a:r>
            <a:rPr lang="es-ES" dirty="0" err="1"/>
            <a:t>reference</a:t>
          </a:r>
          <a:r>
            <a:rPr lang="es-ES" dirty="0"/>
            <a:t>, </a:t>
          </a:r>
          <a:r>
            <a:rPr lang="es-ES" dirty="0" err="1"/>
            <a:t>if</a:t>
          </a:r>
          <a:r>
            <a:rPr lang="es-ES" dirty="0"/>
            <a:t> </a:t>
          </a:r>
          <a:r>
            <a:rPr lang="es-ES" dirty="0" err="1"/>
            <a:t>any</a:t>
          </a:r>
          <a:r>
            <a:rPr lang="es-ES" dirty="0"/>
            <a:t>)</a:t>
          </a:r>
        </a:p>
      </dgm:t>
    </dgm:pt>
    <dgm:pt modelId="{359AC355-6621-4936-8C9C-D12A585EB102}" type="parTrans" cxnId="{5784EEC3-6A49-440D-B0F6-EC7E2ECDF6FB}">
      <dgm:prSet/>
      <dgm:spPr/>
      <dgm:t>
        <a:bodyPr/>
        <a:lstStyle/>
        <a:p>
          <a:endParaRPr lang="es-ES"/>
        </a:p>
      </dgm:t>
    </dgm:pt>
    <dgm:pt modelId="{D8BE465A-8B15-443C-B9D2-62EF4B2150DD}" type="sibTrans" cxnId="{5784EEC3-6A49-440D-B0F6-EC7E2ECDF6FB}">
      <dgm:prSet/>
      <dgm:spPr/>
      <dgm:t>
        <a:bodyPr/>
        <a:lstStyle/>
        <a:p>
          <a:endParaRPr lang="es-ES"/>
        </a:p>
      </dgm:t>
    </dgm:pt>
    <dgm:pt modelId="{B671E132-64C3-4040-BEC4-42A55D162F5B}">
      <dgm:prSet phldrT="[Texto]"/>
      <dgm:spPr/>
      <dgm:t>
        <a:bodyPr/>
        <a:lstStyle/>
        <a:p>
          <a:r>
            <a:rPr lang="es-ES" dirty="0" err="1"/>
            <a:t>We</a:t>
          </a:r>
          <a:r>
            <a:rPr lang="es-ES" dirty="0"/>
            <a:t> cancel at HB </a:t>
          </a:r>
          <a:r>
            <a:rPr lang="es-ES" dirty="0" err="1"/>
            <a:t>database</a:t>
          </a:r>
          <a:r>
            <a:rPr lang="es-ES" dirty="0"/>
            <a:t> </a:t>
          </a:r>
          <a:r>
            <a:rPr lang="es-ES" dirty="0" err="1"/>
            <a:t>only</a:t>
          </a:r>
          <a:r>
            <a:rPr lang="es-ES" dirty="0"/>
            <a:t> </a:t>
          </a:r>
          <a:r>
            <a:rPr lang="es-ES" dirty="0" err="1"/>
            <a:t>if</a:t>
          </a:r>
          <a:r>
            <a:rPr lang="es-ES" dirty="0"/>
            <a:t> </a:t>
          </a:r>
          <a:r>
            <a:rPr lang="es-ES" dirty="0" err="1"/>
            <a:t>supplier’s</a:t>
          </a:r>
          <a:r>
            <a:rPr lang="es-ES" dirty="0"/>
            <a:t> </a:t>
          </a:r>
          <a:r>
            <a:rPr lang="es-ES" dirty="0" err="1"/>
            <a:t>cancellation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OK.</a:t>
          </a:r>
        </a:p>
      </dgm:t>
    </dgm:pt>
    <dgm:pt modelId="{558D14FC-68DA-4B61-885F-14D9F8ECEDDD}" type="parTrans" cxnId="{593CA103-9F37-41AC-A854-D08034496E5C}">
      <dgm:prSet/>
      <dgm:spPr/>
      <dgm:t>
        <a:bodyPr/>
        <a:lstStyle/>
        <a:p>
          <a:endParaRPr lang="es-ES"/>
        </a:p>
      </dgm:t>
    </dgm:pt>
    <dgm:pt modelId="{557EBA68-C9A8-4C9D-8041-D500A85FA6E2}" type="sibTrans" cxnId="{593CA103-9F37-41AC-A854-D08034496E5C}">
      <dgm:prSet/>
      <dgm:spPr/>
      <dgm:t>
        <a:bodyPr/>
        <a:lstStyle/>
        <a:p>
          <a:endParaRPr lang="es-ES"/>
        </a:p>
      </dgm:t>
    </dgm:pt>
    <dgm:pt modelId="{32965F77-58CC-4A56-BFD7-AD9A84069B72}">
      <dgm:prSet phldrT="[Texto]"/>
      <dgm:spPr/>
      <dgm:t>
        <a:bodyPr/>
        <a:lstStyle/>
        <a:p>
          <a:r>
            <a:rPr lang="es-ES" dirty="0" err="1">
              <a:solidFill>
                <a:srgbClr val="FF0000"/>
              </a:solidFill>
            </a:rPr>
            <a:t>If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we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get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an</a:t>
          </a:r>
          <a:r>
            <a:rPr lang="es-ES" dirty="0">
              <a:solidFill>
                <a:srgbClr val="FF0000"/>
              </a:solidFill>
            </a:rPr>
            <a:t> ERROR, </a:t>
          </a:r>
          <a:r>
            <a:rPr lang="es-ES" dirty="0" err="1">
              <a:solidFill>
                <a:srgbClr val="FF0000"/>
              </a:solidFill>
            </a:rPr>
            <a:t>it’s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returned</a:t>
          </a:r>
          <a:r>
            <a:rPr lang="es-ES" dirty="0">
              <a:solidFill>
                <a:srgbClr val="FF0000"/>
              </a:solidFill>
            </a:rPr>
            <a:t> to </a:t>
          </a:r>
          <a:r>
            <a:rPr lang="es-ES" dirty="0" err="1">
              <a:solidFill>
                <a:srgbClr val="FF0000"/>
              </a:solidFill>
            </a:rPr>
            <a:t>client</a:t>
          </a:r>
          <a:endParaRPr lang="es-ES" dirty="0">
            <a:solidFill>
              <a:srgbClr val="FF0000"/>
            </a:solidFill>
          </a:endParaRPr>
        </a:p>
      </dgm:t>
    </dgm:pt>
    <dgm:pt modelId="{752EFDE1-79F8-4445-B8A4-CCBF4B02FF1C}" type="parTrans" cxnId="{DBDD2E81-CB7A-4D52-A109-C26CF024E57A}">
      <dgm:prSet/>
      <dgm:spPr/>
      <dgm:t>
        <a:bodyPr/>
        <a:lstStyle/>
        <a:p>
          <a:endParaRPr lang="es-ES"/>
        </a:p>
      </dgm:t>
    </dgm:pt>
    <dgm:pt modelId="{7DA0BDFA-1536-4D6C-8C10-44E6A15C5B94}" type="sibTrans" cxnId="{DBDD2E81-CB7A-4D52-A109-C26CF024E57A}">
      <dgm:prSet/>
      <dgm:spPr/>
      <dgm:t>
        <a:bodyPr/>
        <a:lstStyle/>
        <a:p>
          <a:endParaRPr lang="es-ES"/>
        </a:p>
      </dgm:t>
    </dgm:pt>
    <dgm:pt modelId="{01984ED7-4534-4F87-A684-B4C860AC57D7}">
      <dgm:prSet phldrT="[Texto]"/>
      <dgm:spPr/>
      <dgm:t>
        <a:bodyPr/>
        <a:lstStyle/>
        <a:p>
          <a:r>
            <a:rPr lang="es-ES" dirty="0" err="1">
              <a:solidFill>
                <a:srgbClr val="FF0000"/>
              </a:solidFill>
            </a:rPr>
            <a:t>If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cancellation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is</a:t>
          </a:r>
          <a:r>
            <a:rPr lang="es-ES" dirty="0">
              <a:solidFill>
                <a:srgbClr val="FF0000"/>
              </a:solidFill>
            </a:rPr>
            <a:t> KO </a:t>
          </a:r>
          <a:r>
            <a:rPr lang="es-ES" dirty="0" err="1">
              <a:solidFill>
                <a:srgbClr val="FF0000"/>
              </a:solidFill>
            </a:rPr>
            <a:t>or</a:t>
          </a:r>
          <a:r>
            <a:rPr lang="es-ES" dirty="0">
              <a:solidFill>
                <a:srgbClr val="FF0000"/>
              </a:solidFill>
            </a:rPr>
            <a:t> ERROR, </a:t>
          </a:r>
          <a:r>
            <a:rPr lang="es-ES" dirty="0" err="1">
              <a:solidFill>
                <a:srgbClr val="FF0000"/>
              </a:solidFill>
            </a:rPr>
            <a:t>we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send</a:t>
          </a:r>
          <a:r>
            <a:rPr lang="es-ES" dirty="0">
              <a:solidFill>
                <a:srgbClr val="FF0000"/>
              </a:solidFill>
            </a:rPr>
            <a:t> back ERROR and </a:t>
          </a:r>
          <a:r>
            <a:rPr lang="es-ES" dirty="0" err="1">
              <a:solidFill>
                <a:srgbClr val="FF0000"/>
              </a:solidFill>
            </a:rPr>
            <a:t>don’t</a:t>
          </a:r>
          <a:r>
            <a:rPr lang="es-ES" dirty="0">
              <a:solidFill>
                <a:srgbClr val="FF0000"/>
              </a:solidFill>
            </a:rPr>
            <a:t> cancel </a:t>
          </a:r>
          <a:r>
            <a:rPr lang="es-ES" dirty="0" err="1">
              <a:solidFill>
                <a:srgbClr val="FF0000"/>
              </a:solidFill>
            </a:rPr>
            <a:t>on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our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side</a:t>
          </a:r>
          <a:r>
            <a:rPr lang="es-ES" dirty="0">
              <a:solidFill>
                <a:srgbClr val="FF0000"/>
              </a:solidFill>
            </a:rPr>
            <a:t>.</a:t>
          </a:r>
        </a:p>
      </dgm:t>
    </dgm:pt>
    <dgm:pt modelId="{FB1C1E4E-9DF3-4F24-95C3-DAE25DDE716D}" type="parTrans" cxnId="{B729D19D-9901-40A4-A207-7EB583B96F7B}">
      <dgm:prSet/>
      <dgm:spPr/>
      <dgm:t>
        <a:bodyPr/>
        <a:lstStyle/>
        <a:p>
          <a:endParaRPr lang="es-ES"/>
        </a:p>
      </dgm:t>
    </dgm:pt>
    <dgm:pt modelId="{12DD5D4E-B909-4CA6-9946-E7083762BFDE}" type="sibTrans" cxnId="{B729D19D-9901-40A4-A207-7EB583B96F7B}">
      <dgm:prSet/>
      <dgm:spPr/>
      <dgm:t>
        <a:bodyPr/>
        <a:lstStyle/>
        <a:p>
          <a:endParaRPr lang="es-ES"/>
        </a:p>
      </dgm:t>
    </dgm:pt>
    <dgm:pt modelId="{2817CAD5-43DE-4125-B692-EE1F809EB7F8}">
      <dgm:prSet phldrT="[Texto]"/>
      <dgm:spPr/>
      <dgm:t>
        <a:bodyPr/>
        <a:lstStyle/>
        <a:p>
          <a:r>
            <a:rPr lang="es-ES" dirty="0">
              <a:solidFill>
                <a:srgbClr val="FF0000"/>
              </a:solidFill>
            </a:rPr>
            <a:t>In </a:t>
          </a:r>
          <a:r>
            <a:rPr lang="es-ES" dirty="0" err="1">
              <a:solidFill>
                <a:srgbClr val="FF0000"/>
              </a:solidFill>
            </a:rPr>
            <a:t>supplier’s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timeout</a:t>
          </a:r>
          <a:r>
            <a:rPr lang="es-ES" dirty="0">
              <a:solidFill>
                <a:srgbClr val="FF0000"/>
              </a:solidFill>
            </a:rPr>
            <a:t> case, </a:t>
          </a:r>
          <a:r>
            <a:rPr lang="es-ES" dirty="0" err="1">
              <a:solidFill>
                <a:srgbClr val="FF0000"/>
              </a:solidFill>
            </a:rPr>
            <a:t>we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return</a:t>
          </a:r>
          <a:r>
            <a:rPr lang="es-ES" dirty="0">
              <a:solidFill>
                <a:srgbClr val="FF0000"/>
              </a:solidFill>
            </a:rPr>
            <a:t> ERROR to </a:t>
          </a:r>
          <a:r>
            <a:rPr lang="es-ES" dirty="0" err="1">
              <a:solidFill>
                <a:srgbClr val="FF0000"/>
              </a:solidFill>
            </a:rPr>
            <a:t>client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but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wait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for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supplier</a:t>
          </a:r>
          <a:r>
            <a:rPr lang="es-ES" dirty="0">
              <a:solidFill>
                <a:srgbClr val="FF0000"/>
              </a:solidFill>
            </a:rPr>
            <a:t> to </a:t>
          </a:r>
          <a:r>
            <a:rPr lang="es-ES" dirty="0" err="1">
              <a:solidFill>
                <a:srgbClr val="FF0000"/>
              </a:solidFill>
            </a:rPr>
            <a:t>rollback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the</a:t>
          </a:r>
          <a:r>
            <a:rPr lang="es-ES" dirty="0">
              <a:solidFill>
                <a:srgbClr val="FF0000"/>
              </a:solidFill>
            </a:rPr>
            <a:t> </a:t>
          </a:r>
          <a:r>
            <a:rPr lang="es-ES" dirty="0" err="1">
              <a:solidFill>
                <a:srgbClr val="FF0000"/>
              </a:solidFill>
            </a:rPr>
            <a:t>booking</a:t>
          </a:r>
          <a:r>
            <a:rPr lang="es-ES" dirty="0">
              <a:solidFill>
                <a:srgbClr val="FF0000"/>
              </a:solidFill>
            </a:rPr>
            <a:t> (auto-cancel)</a:t>
          </a:r>
        </a:p>
      </dgm:t>
    </dgm:pt>
    <dgm:pt modelId="{0A0EFE66-EEA1-42E7-972E-3E03451347B1}" type="parTrans" cxnId="{C2058084-88DB-4495-BD63-6173DF6A429C}">
      <dgm:prSet/>
      <dgm:spPr/>
      <dgm:t>
        <a:bodyPr/>
        <a:lstStyle/>
        <a:p>
          <a:endParaRPr lang="es-ES"/>
        </a:p>
      </dgm:t>
    </dgm:pt>
    <dgm:pt modelId="{793ECA07-97E8-4926-8FDC-E6EC77E730A4}" type="sibTrans" cxnId="{C2058084-88DB-4495-BD63-6173DF6A429C}">
      <dgm:prSet/>
      <dgm:spPr/>
      <dgm:t>
        <a:bodyPr/>
        <a:lstStyle/>
        <a:p>
          <a:endParaRPr lang="es-ES"/>
        </a:p>
      </dgm:t>
    </dgm:pt>
    <dgm:pt modelId="{BB47516D-2292-4815-A032-EE700F21B790}" type="pres">
      <dgm:prSet presAssocID="{668460DF-E5AB-494B-A103-631B15871CC7}" presName="Name0" presStyleCnt="0">
        <dgm:presLayoutVars>
          <dgm:dir/>
          <dgm:animLvl val="lvl"/>
          <dgm:resizeHandles val="exact"/>
        </dgm:presLayoutVars>
      </dgm:prSet>
      <dgm:spPr/>
    </dgm:pt>
    <dgm:pt modelId="{076C65FE-4EB0-46A0-8815-F4ED96449B96}" type="pres">
      <dgm:prSet presAssocID="{400AE2F1-A9F8-42E3-9880-03382EFCC791}" presName="composite" presStyleCnt="0"/>
      <dgm:spPr/>
    </dgm:pt>
    <dgm:pt modelId="{694BDAEB-8F7A-4C9B-B533-05162232E92B}" type="pres">
      <dgm:prSet presAssocID="{400AE2F1-A9F8-42E3-9880-03382EFCC791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FC6F6E0-FC48-4A89-A6A1-97A1D7AFB0B0}" type="pres">
      <dgm:prSet presAssocID="{400AE2F1-A9F8-42E3-9880-03382EFCC791}" presName="desTx" presStyleLbl="revTx" presStyleIdx="0" presStyleCnt="4">
        <dgm:presLayoutVars>
          <dgm:bulletEnabled val="1"/>
        </dgm:presLayoutVars>
      </dgm:prSet>
      <dgm:spPr/>
    </dgm:pt>
    <dgm:pt modelId="{8A4DA938-ED30-4CC5-9507-73F3A5BF799F}" type="pres">
      <dgm:prSet presAssocID="{76BB4739-BF3F-47AF-A4E1-837D847FC701}" presName="space" presStyleCnt="0"/>
      <dgm:spPr/>
    </dgm:pt>
    <dgm:pt modelId="{A79585D0-213A-48D6-B9AB-986923C7B91D}" type="pres">
      <dgm:prSet presAssocID="{5E9F849E-F403-4CBD-8CE2-689690D3B729}" presName="composite" presStyleCnt="0"/>
      <dgm:spPr/>
    </dgm:pt>
    <dgm:pt modelId="{FB020CD1-E383-423F-BF7C-F69A3A51D723}" type="pres">
      <dgm:prSet presAssocID="{5E9F849E-F403-4CBD-8CE2-689690D3B72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0DE7F2-E205-456D-ADAD-B68FF9A7D271}" type="pres">
      <dgm:prSet presAssocID="{5E9F849E-F403-4CBD-8CE2-689690D3B729}" presName="desTx" presStyleLbl="revTx" presStyleIdx="1" presStyleCnt="4">
        <dgm:presLayoutVars>
          <dgm:bulletEnabled val="1"/>
        </dgm:presLayoutVars>
      </dgm:prSet>
      <dgm:spPr/>
    </dgm:pt>
    <dgm:pt modelId="{F540EAA2-1B2B-45DE-AA0D-CE9FE28F83A9}" type="pres">
      <dgm:prSet presAssocID="{D6209E80-1A35-4D09-9C4B-7F955F3249F0}" presName="space" presStyleCnt="0"/>
      <dgm:spPr/>
    </dgm:pt>
    <dgm:pt modelId="{5D2A2DFF-592C-4568-81CD-87A2B0BD1E10}" type="pres">
      <dgm:prSet presAssocID="{B6E9FBC2-EE92-44BE-B8D4-188CCEEFFE71}" presName="composite" presStyleCnt="0"/>
      <dgm:spPr/>
    </dgm:pt>
    <dgm:pt modelId="{63921E76-1A20-45A6-9BB6-95F94646AEC3}" type="pres">
      <dgm:prSet presAssocID="{B6E9FBC2-EE92-44BE-B8D4-188CCEEFFE71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066C1B7-3DF4-4B15-8393-73899745B13E}" type="pres">
      <dgm:prSet presAssocID="{B6E9FBC2-EE92-44BE-B8D4-188CCEEFFE71}" presName="desTx" presStyleLbl="revTx" presStyleIdx="2" presStyleCnt="4" custScaleX="111720">
        <dgm:presLayoutVars>
          <dgm:bulletEnabled val="1"/>
        </dgm:presLayoutVars>
      </dgm:prSet>
      <dgm:spPr/>
    </dgm:pt>
    <dgm:pt modelId="{95236741-AE8B-43A4-9A24-40CF41630194}" type="pres">
      <dgm:prSet presAssocID="{86B2BC96-1D66-4028-A727-263F841D3B04}" presName="space" presStyleCnt="0"/>
      <dgm:spPr/>
    </dgm:pt>
    <dgm:pt modelId="{8B2888F3-4D07-432C-AE77-89B160B5DAA7}" type="pres">
      <dgm:prSet presAssocID="{A7263E2A-01A9-488B-A837-03C86FA1AF13}" presName="composite" presStyleCnt="0"/>
      <dgm:spPr/>
    </dgm:pt>
    <dgm:pt modelId="{F45F8A04-E0EB-45BE-B5AD-E21D6B438E37}" type="pres">
      <dgm:prSet presAssocID="{A7263E2A-01A9-488B-A837-03C86FA1AF13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B222C6A-E4F5-47E1-8CFB-5B52AD35F92C}" type="pres">
      <dgm:prSet presAssocID="{A7263E2A-01A9-488B-A837-03C86FA1AF13}" presName="desTx" presStyleLbl="revTx" presStyleIdx="3" presStyleCnt="4">
        <dgm:presLayoutVars>
          <dgm:bulletEnabled val="1"/>
        </dgm:presLayoutVars>
      </dgm:prSet>
      <dgm:spPr/>
    </dgm:pt>
  </dgm:ptLst>
  <dgm:cxnLst>
    <dgm:cxn modelId="{F6543F00-C81B-481A-BB39-182DEEE8EDF1}" type="presOf" srcId="{BD3CEF20-00D3-4842-9D48-27E6E9EB1916}" destId="{C066C1B7-3DF4-4B15-8393-73899745B13E}" srcOrd="0" destOrd="5" presId="urn:microsoft.com/office/officeart/2005/8/layout/chevron1"/>
    <dgm:cxn modelId="{593CA103-9F37-41AC-A854-D08034496E5C}" srcId="{A7263E2A-01A9-488B-A837-03C86FA1AF13}" destId="{B671E132-64C3-4040-BEC4-42A55D162F5B}" srcOrd="4" destOrd="0" parTransId="{558D14FC-68DA-4B61-885F-14D9F8ECEDDD}" sibTransId="{557EBA68-C9A8-4C9D-8041-D500A85FA6E2}"/>
    <dgm:cxn modelId="{70CFC704-6A46-4E3E-8055-24450E65E6D6}" type="presOf" srcId="{FDF57941-C127-4DCB-850F-33C435B0213A}" destId="{C066C1B7-3DF4-4B15-8393-73899745B13E}" srcOrd="0" destOrd="4" presId="urn:microsoft.com/office/officeart/2005/8/layout/chevron1"/>
    <dgm:cxn modelId="{435CA705-FA50-4AA3-8EC1-17E211792DDD}" srcId="{B6E9FBC2-EE92-44BE-B8D4-188CCEEFFE71}" destId="{669C9108-06A7-42DC-A5F0-D509B1282CEB}" srcOrd="1" destOrd="0" parTransId="{861D9C94-BC03-45AB-9D19-7D3B0D39FCC8}" sibTransId="{56E08599-65D3-4BFB-8D7C-00527B910C51}"/>
    <dgm:cxn modelId="{4E17EF0C-2C97-4C79-986A-63C7E1EAF7B2}" srcId="{A7263E2A-01A9-488B-A837-03C86FA1AF13}" destId="{4C9ACEED-48C3-4F91-BD67-6B6A2E774226}" srcOrd="0" destOrd="0" parTransId="{02C847DA-B395-4DB4-AAD6-49823EA880F7}" sibTransId="{D7219E2C-1A9D-4A88-BA51-7E13077A9525}"/>
    <dgm:cxn modelId="{4DE2C90D-2A5F-4424-8D24-421B402EF160}" type="presOf" srcId="{A7263E2A-01A9-488B-A837-03C86FA1AF13}" destId="{F45F8A04-E0EB-45BE-B5AD-E21D6B438E37}" srcOrd="0" destOrd="0" presId="urn:microsoft.com/office/officeart/2005/8/layout/chevron1"/>
    <dgm:cxn modelId="{71969914-6183-4758-8A1E-0C1557446111}" type="presOf" srcId="{6A9E8009-EA9F-408A-88FF-71643FBE6811}" destId="{9FC6F6E0-FC48-4A89-A6A1-97A1D7AFB0B0}" srcOrd="0" destOrd="0" presId="urn:microsoft.com/office/officeart/2005/8/layout/chevron1"/>
    <dgm:cxn modelId="{68C24C17-40BE-4FC2-805F-1EAD5AF0BE63}" type="presOf" srcId="{22613AFE-7D58-4588-986C-FD74E097EA6C}" destId="{8B222C6A-E4F5-47E1-8CFB-5B52AD35F92C}" srcOrd="0" destOrd="1" presId="urn:microsoft.com/office/officeart/2005/8/layout/chevron1"/>
    <dgm:cxn modelId="{0F0C381D-F8B8-4AD6-B09C-D4E66EFCCB09}" type="presOf" srcId="{32965F77-58CC-4A56-BFD7-AD9A84069B72}" destId="{C066C1B7-3DF4-4B15-8393-73899745B13E}" srcOrd="0" destOrd="2" presId="urn:microsoft.com/office/officeart/2005/8/layout/chevron1"/>
    <dgm:cxn modelId="{0F949D27-9F27-4E92-9C3B-E155045622ED}" type="presOf" srcId="{B671E132-64C3-4040-BEC4-42A55D162F5B}" destId="{8B222C6A-E4F5-47E1-8CFB-5B52AD35F92C}" srcOrd="0" destOrd="4" presId="urn:microsoft.com/office/officeart/2005/8/layout/chevron1"/>
    <dgm:cxn modelId="{C0D8BD2B-DA60-4806-80A3-8B95FC7BB6DA}" srcId="{5E9F849E-F403-4CBD-8CE2-689690D3B729}" destId="{04F5FAB1-1581-4DA0-81C3-316A9BD42398}" srcOrd="1" destOrd="0" parTransId="{6C02F8EF-B9F6-4500-AB2E-F2D9853E5666}" sibTransId="{0BF20740-CE54-467F-A769-7B46ABE97908}"/>
    <dgm:cxn modelId="{39ED953C-D63C-4636-B542-42C9BDB6ADD2}" srcId="{B6E9FBC2-EE92-44BE-B8D4-188CCEEFFE71}" destId="{BD3CEF20-00D3-4842-9D48-27E6E9EB1916}" srcOrd="5" destOrd="0" parTransId="{44718F4B-0E6B-40D4-B4F4-8E311385B16E}" sibTransId="{D361D4F1-8728-4F60-B770-659102E70554}"/>
    <dgm:cxn modelId="{4E6A0263-C840-48C3-ABFE-6A27F6591186}" type="presOf" srcId="{668460DF-E5AB-494B-A103-631B15871CC7}" destId="{BB47516D-2292-4815-A032-EE700F21B790}" srcOrd="0" destOrd="0" presId="urn:microsoft.com/office/officeart/2005/8/layout/chevron1"/>
    <dgm:cxn modelId="{3F32046A-479D-42F2-976B-1D261070E987}" type="presOf" srcId="{400AE2F1-A9F8-42E3-9880-03382EFCC791}" destId="{694BDAEB-8F7A-4C9B-B533-05162232E92B}" srcOrd="0" destOrd="0" presId="urn:microsoft.com/office/officeart/2005/8/layout/chevron1"/>
    <dgm:cxn modelId="{9860064A-511E-4E4F-9C28-FEE5D9A12CEE}" type="presOf" srcId="{D576F775-D413-4710-9D48-F5B98FBAB0A5}" destId="{9FC6F6E0-FC48-4A89-A6A1-97A1D7AFB0B0}" srcOrd="0" destOrd="2" presId="urn:microsoft.com/office/officeart/2005/8/layout/chevron1"/>
    <dgm:cxn modelId="{DA6B794A-27BB-40D1-8466-848D9FFB9112}" srcId="{B6E9FBC2-EE92-44BE-B8D4-188CCEEFFE71}" destId="{FDF57941-C127-4DCB-850F-33C435B0213A}" srcOrd="4" destOrd="0" parTransId="{0BB9B8F3-92CE-48D3-8A6E-992C4ECCE217}" sibTransId="{64C86325-B1E6-4432-BEF5-A1CBC2FAAF3C}"/>
    <dgm:cxn modelId="{67F3B96E-A0E7-4EAB-9112-06534B66B66D}" srcId="{668460DF-E5AB-494B-A103-631B15871CC7}" destId="{A7263E2A-01A9-488B-A837-03C86FA1AF13}" srcOrd="3" destOrd="0" parTransId="{63EE8EDE-6CBD-4DF1-9E44-A01DE1572EBD}" sibTransId="{30C95639-07B4-4215-A94D-707074413DBD}"/>
    <dgm:cxn modelId="{C0BA5950-B9BB-4ADE-B631-2EEBB4E41367}" srcId="{668460DF-E5AB-494B-A103-631B15871CC7}" destId="{400AE2F1-A9F8-42E3-9880-03382EFCC791}" srcOrd="0" destOrd="0" parTransId="{46791831-951F-4BC4-9BF8-162AC2A71D89}" sibTransId="{76BB4739-BF3F-47AF-A4E1-837D847FC701}"/>
    <dgm:cxn modelId="{64824D54-AB14-4F83-9DCB-505D3964B0C5}" srcId="{5E9F849E-F403-4CBD-8CE2-689690D3B729}" destId="{3DD72655-739E-40FC-9620-05A79D9D161C}" srcOrd="3" destOrd="0" parTransId="{13B30733-E410-4C2E-B581-EA15D524AE72}" sibTransId="{313E70AE-1B78-49B9-89AE-35F680167243}"/>
    <dgm:cxn modelId="{8CD6165A-A930-40D1-B5D7-D8D506DB81FD}" srcId="{B6E9FBC2-EE92-44BE-B8D4-188CCEEFFE71}" destId="{1111C0AD-24B3-4441-AC63-F86FAD3FD921}" srcOrd="0" destOrd="0" parTransId="{809CDAD8-B585-477A-AF90-4BF49878EE7C}" sibTransId="{D1274961-30FC-414E-9A04-8221FE7BDC5D}"/>
    <dgm:cxn modelId="{2533197A-5AFE-4903-8628-6552CB7E87EF}" type="presOf" srcId="{849039C4-FD6A-45EF-88EB-491A6548451B}" destId="{7D0DE7F2-E205-456D-ADAD-B68FF9A7D271}" srcOrd="0" destOrd="0" presId="urn:microsoft.com/office/officeart/2005/8/layout/chevron1"/>
    <dgm:cxn modelId="{B6A1DA7D-D638-4900-BE98-45E30AF21D59}" type="presOf" srcId="{BB1A0BCA-E4D8-4A82-A61D-14CDBE6263D7}" destId="{8B222C6A-E4F5-47E1-8CFB-5B52AD35F92C}" srcOrd="0" destOrd="2" presId="urn:microsoft.com/office/officeart/2005/8/layout/chevron1"/>
    <dgm:cxn modelId="{DBDD2E81-CB7A-4D52-A109-C26CF024E57A}" srcId="{B6E9FBC2-EE92-44BE-B8D4-188CCEEFFE71}" destId="{32965F77-58CC-4A56-BFD7-AD9A84069B72}" srcOrd="2" destOrd="0" parTransId="{752EFDE1-79F8-4445-B8A4-CCBF4B02FF1C}" sibTransId="{7DA0BDFA-1536-4D6C-8C10-44E6A15C5B94}"/>
    <dgm:cxn modelId="{C2058084-88DB-4495-BD63-6173DF6A429C}" srcId="{B6E9FBC2-EE92-44BE-B8D4-188CCEEFFE71}" destId="{2817CAD5-43DE-4125-B692-EE1F809EB7F8}" srcOrd="3" destOrd="0" parTransId="{0A0EFE66-EEA1-42E7-972E-3E03451347B1}" sibTransId="{793ECA07-97E8-4926-8FDC-E6EC77E730A4}"/>
    <dgm:cxn modelId="{131E798A-4DA8-4F63-9EE0-21190AEA36BA}" type="presOf" srcId="{01984ED7-4534-4F87-A684-B4C860AC57D7}" destId="{8B222C6A-E4F5-47E1-8CFB-5B52AD35F92C}" srcOrd="0" destOrd="3" presId="urn:microsoft.com/office/officeart/2005/8/layout/chevron1"/>
    <dgm:cxn modelId="{CE8B6594-1575-47DD-91A8-B3762B58DEC5}" type="presOf" srcId="{669C9108-06A7-42DC-A5F0-D509B1282CEB}" destId="{C066C1B7-3DF4-4B15-8393-73899745B13E}" srcOrd="0" destOrd="1" presId="urn:microsoft.com/office/officeart/2005/8/layout/chevron1"/>
    <dgm:cxn modelId="{B729D19D-9901-40A4-A207-7EB583B96F7B}" srcId="{A7263E2A-01A9-488B-A837-03C86FA1AF13}" destId="{01984ED7-4534-4F87-A684-B4C860AC57D7}" srcOrd="3" destOrd="0" parTransId="{FB1C1E4E-9DF3-4F24-95C3-DAE25DDE716D}" sibTransId="{12DD5D4E-B909-4CA6-9946-E7083762BFDE}"/>
    <dgm:cxn modelId="{E74F0B9E-B2C5-4C12-922D-039DF845BF87}" type="presOf" srcId="{DBEDB3BC-9025-4FE3-8B63-01CC9ABE18F4}" destId="{9FC6F6E0-FC48-4A89-A6A1-97A1D7AFB0B0}" srcOrd="0" destOrd="1" presId="urn:microsoft.com/office/officeart/2005/8/layout/chevron1"/>
    <dgm:cxn modelId="{4B82BDA0-8C83-40A4-940F-A3B005C522F8}" type="presOf" srcId="{4C9ACEED-48C3-4F91-BD67-6B6A2E774226}" destId="{8B222C6A-E4F5-47E1-8CFB-5B52AD35F92C}" srcOrd="0" destOrd="0" presId="urn:microsoft.com/office/officeart/2005/8/layout/chevron1"/>
    <dgm:cxn modelId="{0DF119A1-5DF8-4158-A1D3-5FE98D612C17}" srcId="{A7263E2A-01A9-488B-A837-03C86FA1AF13}" destId="{22613AFE-7D58-4588-986C-FD74E097EA6C}" srcOrd="1" destOrd="0" parTransId="{4F844CED-9FE3-4922-B2D9-BB31A0729AC9}" sibTransId="{7A253A37-85B2-4D38-BE88-F0C528A9CA76}"/>
    <dgm:cxn modelId="{BD84C0A1-4F3B-4BFE-BA34-564B3EF13FC6}" type="presOf" srcId="{2817CAD5-43DE-4125-B692-EE1F809EB7F8}" destId="{C066C1B7-3DF4-4B15-8393-73899745B13E}" srcOrd="0" destOrd="3" presId="urn:microsoft.com/office/officeart/2005/8/layout/chevron1"/>
    <dgm:cxn modelId="{40B339A5-1F73-46B6-9F1E-9EC6145E5937}" type="presOf" srcId="{B6E9FBC2-EE92-44BE-B8D4-188CCEEFFE71}" destId="{63921E76-1A20-45A6-9BB6-95F94646AEC3}" srcOrd="0" destOrd="0" presId="urn:microsoft.com/office/officeart/2005/8/layout/chevron1"/>
    <dgm:cxn modelId="{E04C52A9-90DD-455C-9D27-23A944D62997}" type="presOf" srcId="{3DD72655-739E-40FC-9620-05A79D9D161C}" destId="{7D0DE7F2-E205-456D-ADAD-B68FF9A7D271}" srcOrd="0" destOrd="3" presId="urn:microsoft.com/office/officeart/2005/8/layout/chevron1"/>
    <dgm:cxn modelId="{01AEDFA9-DA4E-439D-ADE2-A883512ABAC4}" srcId="{400AE2F1-A9F8-42E3-9880-03382EFCC791}" destId="{D576F775-D413-4710-9D48-F5B98FBAB0A5}" srcOrd="2" destOrd="0" parTransId="{A7716800-7C93-4220-AD61-6F954CF05E58}" sibTransId="{BFC244F8-0E3C-4786-8425-6BFB70007E5F}"/>
    <dgm:cxn modelId="{FD0A91AB-3058-4B31-B00B-1A226FE0C093}" srcId="{400AE2F1-A9F8-42E3-9880-03382EFCC791}" destId="{DBEDB3BC-9025-4FE3-8B63-01CC9ABE18F4}" srcOrd="1" destOrd="0" parTransId="{69D0949B-A7AA-4F7F-8401-62D9847A5B4A}" sibTransId="{F0C024D2-93B3-4427-BCC5-B57A407A84BC}"/>
    <dgm:cxn modelId="{0BE721B7-27EA-49A3-A70D-BB9540D79B5C}" type="presOf" srcId="{1111C0AD-24B3-4441-AC63-F86FAD3FD921}" destId="{C066C1B7-3DF4-4B15-8393-73899745B13E}" srcOrd="0" destOrd="0" presId="urn:microsoft.com/office/officeart/2005/8/layout/chevron1"/>
    <dgm:cxn modelId="{5784EEC3-6A49-440D-B0F6-EC7E2ECDF6FB}" srcId="{A7263E2A-01A9-488B-A837-03C86FA1AF13}" destId="{BB1A0BCA-E4D8-4A82-A61D-14CDBE6263D7}" srcOrd="2" destOrd="0" parTransId="{359AC355-6621-4936-8C9C-D12A585EB102}" sibTransId="{D8BE465A-8B15-443C-B9D2-62EF4B2150DD}"/>
    <dgm:cxn modelId="{768DC4CD-9AB7-42F2-9BAF-A9BD54B75BD9}" srcId="{5E9F849E-F403-4CBD-8CE2-689690D3B729}" destId="{CD3D4504-818A-4F20-8E24-F1CD7417C28C}" srcOrd="2" destOrd="0" parTransId="{36DAF85B-1EDB-4230-8FD2-29A7FBB54643}" sibTransId="{95390B50-770F-48A8-8A76-F0F21CA58BAA}"/>
    <dgm:cxn modelId="{17DBF1CE-D996-444C-8451-42FF5D54EFFD}" srcId="{400AE2F1-A9F8-42E3-9880-03382EFCC791}" destId="{6A9E8009-EA9F-408A-88FF-71643FBE6811}" srcOrd="0" destOrd="0" parTransId="{FF9077F6-2960-43D6-B595-CF0F65EE73CE}" sibTransId="{4D364BC4-068F-48DB-BCF8-6C64274BCE1E}"/>
    <dgm:cxn modelId="{D76A6ED3-A631-4406-93A3-D17726CE03B3}" type="presOf" srcId="{04F5FAB1-1581-4DA0-81C3-316A9BD42398}" destId="{7D0DE7F2-E205-456D-ADAD-B68FF9A7D271}" srcOrd="0" destOrd="1" presId="urn:microsoft.com/office/officeart/2005/8/layout/chevron1"/>
    <dgm:cxn modelId="{C47CA1D6-47EE-4C76-9B0E-AF6B42827240}" type="presOf" srcId="{5E9F849E-F403-4CBD-8CE2-689690D3B729}" destId="{FB020CD1-E383-423F-BF7C-F69A3A51D723}" srcOrd="0" destOrd="0" presId="urn:microsoft.com/office/officeart/2005/8/layout/chevron1"/>
    <dgm:cxn modelId="{5B0996D9-0F45-4C2F-AF7E-550CEFA12AD4}" srcId="{5E9F849E-F403-4CBD-8CE2-689690D3B729}" destId="{849039C4-FD6A-45EF-88EB-491A6548451B}" srcOrd="0" destOrd="0" parTransId="{EC9BA804-5A0E-416D-84E0-75B83F183F0C}" sibTransId="{68B5CB0C-BCF6-4315-87A1-7090FEC01D4E}"/>
    <dgm:cxn modelId="{D947D5DD-7908-4A22-B3F2-D85BDBFD787E}" type="presOf" srcId="{CD3D4504-818A-4F20-8E24-F1CD7417C28C}" destId="{7D0DE7F2-E205-456D-ADAD-B68FF9A7D271}" srcOrd="0" destOrd="2" presId="urn:microsoft.com/office/officeart/2005/8/layout/chevron1"/>
    <dgm:cxn modelId="{D77908E3-A9F7-4C47-AFB0-EBDA307BF6BC}" srcId="{668460DF-E5AB-494B-A103-631B15871CC7}" destId="{B6E9FBC2-EE92-44BE-B8D4-188CCEEFFE71}" srcOrd="2" destOrd="0" parTransId="{DF0FB51F-E602-4BC3-9BF0-97DC5985D4F3}" sibTransId="{86B2BC96-1D66-4028-A727-263F841D3B04}"/>
    <dgm:cxn modelId="{9FB60FE5-34B5-447F-B573-9339876C81EF}" srcId="{668460DF-E5AB-494B-A103-631B15871CC7}" destId="{5E9F849E-F403-4CBD-8CE2-689690D3B729}" srcOrd="1" destOrd="0" parTransId="{D249E4E7-6FCB-4829-B0BE-08C3D06E6019}" sibTransId="{D6209E80-1A35-4D09-9C4B-7F955F3249F0}"/>
    <dgm:cxn modelId="{50AE4B22-B647-4539-A259-58D0B30686CD}" type="presParOf" srcId="{BB47516D-2292-4815-A032-EE700F21B790}" destId="{076C65FE-4EB0-46A0-8815-F4ED96449B96}" srcOrd="0" destOrd="0" presId="urn:microsoft.com/office/officeart/2005/8/layout/chevron1"/>
    <dgm:cxn modelId="{AD776B7A-C685-43CB-BEF3-B032BB3CC898}" type="presParOf" srcId="{076C65FE-4EB0-46A0-8815-F4ED96449B96}" destId="{694BDAEB-8F7A-4C9B-B533-05162232E92B}" srcOrd="0" destOrd="0" presId="urn:microsoft.com/office/officeart/2005/8/layout/chevron1"/>
    <dgm:cxn modelId="{61FE70D3-EF6D-4120-858D-351EBE03AE3A}" type="presParOf" srcId="{076C65FE-4EB0-46A0-8815-F4ED96449B96}" destId="{9FC6F6E0-FC48-4A89-A6A1-97A1D7AFB0B0}" srcOrd="1" destOrd="0" presId="urn:microsoft.com/office/officeart/2005/8/layout/chevron1"/>
    <dgm:cxn modelId="{EBFB7EA5-0661-4CB3-B149-0154C8D52380}" type="presParOf" srcId="{BB47516D-2292-4815-A032-EE700F21B790}" destId="{8A4DA938-ED30-4CC5-9507-73F3A5BF799F}" srcOrd="1" destOrd="0" presId="urn:microsoft.com/office/officeart/2005/8/layout/chevron1"/>
    <dgm:cxn modelId="{BB7C6993-C594-411C-A7E7-84A9AF670FCB}" type="presParOf" srcId="{BB47516D-2292-4815-A032-EE700F21B790}" destId="{A79585D0-213A-48D6-B9AB-986923C7B91D}" srcOrd="2" destOrd="0" presId="urn:microsoft.com/office/officeart/2005/8/layout/chevron1"/>
    <dgm:cxn modelId="{18587B8E-D063-4E0B-B1C7-472039AFD307}" type="presParOf" srcId="{A79585D0-213A-48D6-B9AB-986923C7B91D}" destId="{FB020CD1-E383-423F-BF7C-F69A3A51D723}" srcOrd="0" destOrd="0" presId="urn:microsoft.com/office/officeart/2005/8/layout/chevron1"/>
    <dgm:cxn modelId="{74947B31-A158-4360-BA55-317379620D24}" type="presParOf" srcId="{A79585D0-213A-48D6-B9AB-986923C7B91D}" destId="{7D0DE7F2-E205-456D-ADAD-B68FF9A7D271}" srcOrd="1" destOrd="0" presId="urn:microsoft.com/office/officeart/2005/8/layout/chevron1"/>
    <dgm:cxn modelId="{E96A40CD-B508-4316-B6D4-BC79ADDA8344}" type="presParOf" srcId="{BB47516D-2292-4815-A032-EE700F21B790}" destId="{F540EAA2-1B2B-45DE-AA0D-CE9FE28F83A9}" srcOrd="3" destOrd="0" presId="urn:microsoft.com/office/officeart/2005/8/layout/chevron1"/>
    <dgm:cxn modelId="{157E2454-2605-4CF7-8029-B130C84AA7C7}" type="presParOf" srcId="{BB47516D-2292-4815-A032-EE700F21B790}" destId="{5D2A2DFF-592C-4568-81CD-87A2B0BD1E10}" srcOrd="4" destOrd="0" presId="urn:microsoft.com/office/officeart/2005/8/layout/chevron1"/>
    <dgm:cxn modelId="{98546A48-E8D9-40DD-B1A5-D3AE9BDD29B3}" type="presParOf" srcId="{5D2A2DFF-592C-4568-81CD-87A2B0BD1E10}" destId="{63921E76-1A20-45A6-9BB6-95F94646AEC3}" srcOrd="0" destOrd="0" presId="urn:microsoft.com/office/officeart/2005/8/layout/chevron1"/>
    <dgm:cxn modelId="{C6E6BD30-0100-4C0A-85D8-7459EE3D07D5}" type="presParOf" srcId="{5D2A2DFF-592C-4568-81CD-87A2B0BD1E10}" destId="{C066C1B7-3DF4-4B15-8393-73899745B13E}" srcOrd="1" destOrd="0" presId="urn:microsoft.com/office/officeart/2005/8/layout/chevron1"/>
    <dgm:cxn modelId="{57D94361-8733-40EA-A986-1F85EA623486}" type="presParOf" srcId="{BB47516D-2292-4815-A032-EE700F21B790}" destId="{95236741-AE8B-43A4-9A24-40CF41630194}" srcOrd="5" destOrd="0" presId="urn:microsoft.com/office/officeart/2005/8/layout/chevron1"/>
    <dgm:cxn modelId="{62D6A436-E480-4D0C-A938-EC58EA750AC9}" type="presParOf" srcId="{BB47516D-2292-4815-A032-EE700F21B790}" destId="{8B2888F3-4D07-432C-AE77-89B160B5DAA7}" srcOrd="6" destOrd="0" presId="urn:microsoft.com/office/officeart/2005/8/layout/chevron1"/>
    <dgm:cxn modelId="{E7787BFD-3318-42E0-B7E7-72CC8A54EBA9}" type="presParOf" srcId="{8B2888F3-4D07-432C-AE77-89B160B5DAA7}" destId="{F45F8A04-E0EB-45BE-B5AD-E21D6B438E37}" srcOrd="0" destOrd="0" presId="urn:microsoft.com/office/officeart/2005/8/layout/chevron1"/>
    <dgm:cxn modelId="{5F7752B6-A10B-43D1-AD33-55D9F1910EDF}" type="presParOf" srcId="{8B2888F3-4D07-432C-AE77-89B160B5DAA7}" destId="{8B222C6A-E4F5-47E1-8CFB-5B52AD35F92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9F70C1-92B7-489E-9947-F2C1859655CB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D37A024-1B17-4F4D-B238-FC4A6C97B03C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Completely real-time: what client see, is what we get.</a:t>
          </a:r>
          <a:endParaRPr lang="es-ES" sz="1800" kern="1200" dirty="0">
            <a:solidFill>
              <a:srgbClr val="4C3942"/>
            </a:solidFill>
            <a:latin typeface="TUIType"/>
            <a:ea typeface="+mn-ea"/>
            <a:cs typeface="+mn-cs"/>
          </a:endParaRPr>
        </a:p>
      </dgm:t>
    </dgm:pt>
    <dgm:pt modelId="{1454C81E-82BE-443C-AD23-650A44D87B2E}" type="parTrans" cxnId="{B53147D8-5263-4DA6-87A8-6F03A40EE79E}">
      <dgm:prSet/>
      <dgm:spPr/>
      <dgm:t>
        <a:bodyPr/>
        <a:lstStyle/>
        <a:p>
          <a:endParaRPr lang="es-ES"/>
        </a:p>
      </dgm:t>
    </dgm:pt>
    <dgm:pt modelId="{1689C01F-F956-4EAF-84C1-64E7BD50D73E}" type="sibTrans" cxnId="{B53147D8-5263-4DA6-87A8-6F03A40EE79E}">
      <dgm:prSet/>
      <dgm:spPr/>
      <dgm:t>
        <a:bodyPr/>
        <a:lstStyle/>
        <a:p>
          <a:endParaRPr lang="es-ES"/>
        </a:p>
      </dgm:t>
    </dgm:pt>
    <dgm:pt modelId="{47BC2ED9-D5D4-4732-8FD2-285A0860B797}">
      <dgm:prSet custT="1"/>
      <dgm:spPr/>
      <dgm:t>
        <a:bodyPr/>
        <a:lstStyle/>
        <a:p>
          <a:pPr marL="0" lvl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Pros</a:t>
          </a:r>
        </a:p>
      </dgm:t>
    </dgm:pt>
    <dgm:pt modelId="{D7E0C844-4F28-4C46-B323-8809C36A0450}" type="parTrans" cxnId="{C39349F4-73F9-4772-86AD-780572B616EC}">
      <dgm:prSet/>
      <dgm:spPr/>
      <dgm:t>
        <a:bodyPr/>
        <a:lstStyle/>
        <a:p>
          <a:endParaRPr lang="es-ES"/>
        </a:p>
      </dgm:t>
    </dgm:pt>
    <dgm:pt modelId="{990C26ED-E15F-4755-82BF-30BED5A3AA59}" type="sibTrans" cxnId="{C39349F4-73F9-4772-86AD-780572B616EC}">
      <dgm:prSet/>
      <dgm:spPr/>
      <dgm:t>
        <a:bodyPr/>
        <a:lstStyle/>
        <a:p>
          <a:endParaRPr lang="es-ES"/>
        </a:p>
      </dgm:t>
    </dgm:pt>
    <dgm:pt modelId="{E68507E4-3B55-4A6E-B8A7-65FBD36D3940}">
      <dgm:prSet custT="1"/>
      <dgm:spPr/>
      <dgm:t>
        <a:bodyPr/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 err="1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Cons</a:t>
          </a:r>
          <a:endParaRPr lang="es-ES" sz="2400" b="1" kern="1200" dirty="0">
            <a:solidFill>
              <a:srgbClr val="CE005C"/>
            </a:solidFill>
            <a:latin typeface="Calibri" pitchFamily="34" charset="0"/>
            <a:ea typeface="+mn-ea"/>
            <a:cs typeface="Arial" charset="0"/>
          </a:endParaRPr>
        </a:p>
      </dgm:t>
    </dgm:pt>
    <dgm:pt modelId="{B1B86656-08B3-4CB3-B583-C2E5A6A1DD4A}" type="parTrans" cxnId="{533B40EB-8809-4058-A3AF-1D2587A265FC}">
      <dgm:prSet/>
      <dgm:spPr/>
      <dgm:t>
        <a:bodyPr/>
        <a:lstStyle/>
        <a:p>
          <a:endParaRPr lang="es-ES"/>
        </a:p>
      </dgm:t>
    </dgm:pt>
    <dgm:pt modelId="{26D09AEF-DE07-44E8-AE15-18B950409B86}" type="sibTrans" cxnId="{533B40EB-8809-4058-A3AF-1D2587A265FC}">
      <dgm:prSet/>
      <dgm:spPr/>
      <dgm:t>
        <a:bodyPr/>
        <a:lstStyle/>
        <a:p>
          <a:endParaRPr lang="es-ES"/>
        </a:p>
      </dgm:t>
    </dgm:pt>
    <dgm:pt modelId="{CAD7EAC3-61EC-4581-9C25-7302B51C9F9C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Completely depending on externals traffic capacity.</a:t>
          </a:r>
          <a:endParaRPr lang="es-ES" sz="1800" kern="1200" dirty="0">
            <a:solidFill>
              <a:srgbClr val="4C3942"/>
            </a:solidFill>
            <a:latin typeface="+mn-lt"/>
            <a:ea typeface="+mn-ea"/>
            <a:cs typeface="+mn-cs"/>
          </a:endParaRPr>
        </a:p>
      </dgm:t>
    </dgm:pt>
    <dgm:pt modelId="{EDD5910B-A207-474A-822A-4D2AEFD770E3}" type="parTrans" cxnId="{1859E644-B118-4BA4-B2D0-7BDCDCF7EB1A}">
      <dgm:prSet/>
      <dgm:spPr/>
      <dgm:t>
        <a:bodyPr/>
        <a:lstStyle/>
        <a:p>
          <a:endParaRPr lang="es-ES"/>
        </a:p>
      </dgm:t>
    </dgm:pt>
    <dgm:pt modelId="{F5F81F27-A864-4258-BE17-89F30FE1F402}" type="sibTrans" cxnId="{1859E644-B118-4BA4-B2D0-7BDCDCF7EB1A}">
      <dgm:prSet/>
      <dgm:spPr/>
      <dgm:t>
        <a:bodyPr/>
        <a:lstStyle/>
        <a:p>
          <a:endParaRPr lang="es-ES"/>
        </a:p>
      </dgm:t>
    </dgm:pt>
    <dgm:pt modelId="{79452D61-11FE-4FEF-ADD0-F537FE96B835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/>
            <a:t>No need to store information in our systems.</a:t>
          </a:r>
          <a:endParaRPr lang="en-GB" sz="1800" dirty="0"/>
        </a:p>
      </dgm:t>
    </dgm:pt>
    <dgm:pt modelId="{EE1F1F14-65C4-4BEE-A74C-D4E5587DA505}" type="parTrans" cxnId="{A1FDE97E-3218-4C70-BEA2-3F6AE1DAF213}">
      <dgm:prSet/>
      <dgm:spPr/>
      <dgm:t>
        <a:bodyPr/>
        <a:lstStyle/>
        <a:p>
          <a:endParaRPr lang="es-ES"/>
        </a:p>
      </dgm:t>
    </dgm:pt>
    <dgm:pt modelId="{67E84B15-0B0E-40D0-8C62-8669045C01EA}" type="sibTrans" cxnId="{A1FDE97E-3218-4C70-BEA2-3F6AE1DAF213}">
      <dgm:prSet/>
      <dgm:spPr/>
      <dgm:t>
        <a:bodyPr/>
        <a:lstStyle/>
        <a:p>
          <a:endParaRPr lang="es-ES"/>
        </a:p>
      </dgm:t>
    </dgm:pt>
    <dgm:pt modelId="{01B822DE-374C-4405-B379-16493C47D939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/>
            <a:t>Low operational maintenance.</a:t>
          </a:r>
        </a:p>
      </dgm:t>
    </dgm:pt>
    <dgm:pt modelId="{ECF651FC-33DE-4742-AC2D-92FEC55C7C92}" type="parTrans" cxnId="{6A757170-4CFE-40DA-83E4-F0A0B428CD84}">
      <dgm:prSet/>
      <dgm:spPr/>
      <dgm:t>
        <a:bodyPr/>
        <a:lstStyle/>
        <a:p>
          <a:endParaRPr lang="es-ES"/>
        </a:p>
      </dgm:t>
    </dgm:pt>
    <dgm:pt modelId="{52367EA8-09DC-459D-8A94-7DDF181D8F31}" type="sibTrans" cxnId="{6A757170-4CFE-40DA-83E4-F0A0B428CD84}">
      <dgm:prSet/>
      <dgm:spPr/>
      <dgm:t>
        <a:bodyPr/>
        <a:lstStyle/>
        <a:p>
          <a:endParaRPr lang="es-ES"/>
        </a:p>
      </dgm:t>
    </dgm:pt>
    <dgm:pt modelId="{92004886-5629-498B-B26B-3F1A1CE5C466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/>
            <a:t>Allow high number of hotels </a:t>
          </a:r>
        </a:p>
      </dgm:t>
    </dgm:pt>
    <dgm:pt modelId="{EF7B3282-CC94-4E13-82AC-130C0365E65A}" type="parTrans" cxnId="{A67A5C8E-4BDA-4D95-B980-E581C7CFD453}">
      <dgm:prSet/>
      <dgm:spPr/>
      <dgm:t>
        <a:bodyPr/>
        <a:lstStyle/>
        <a:p>
          <a:endParaRPr lang="es-ES"/>
        </a:p>
      </dgm:t>
    </dgm:pt>
    <dgm:pt modelId="{879DCE85-BB54-4C7D-BBE1-9899A44108C0}" type="sibTrans" cxnId="{A67A5C8E-4BDA-4D95-B980-E581C7CFD453}">
      <dgm:prSet/>
      <dgm:spPr/>
      <dgm:t>
        <a:bodyPr/>
        <a:lstStyle/>
        <a:p>
          <a:endParaRPr lang="es-ES"/>
        </a:p>
      </dgm:t>
    </dgm:pt>
    <dgm:pt modelId="{939E529A-4D7D-41F3-ADDB-F5ECD23F3BB7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>
              <a:solidFill>
                <a:srgbClr val="4C3942"/>
              </a:solidFill>
            </a:rPr>
            <a:t>Not available on all suppliers and clients.</a:t>
          </a:r>
          <a:endParaRPr lang="en-GB" sz="1800" dirty="0">
            <a:solidFill>
              <a:srgbClr val="4C3942"/>
            </a:solidFill>
          </a:endParaRPr>
        </a:p>
      </dgm:t>
    </dgm:pt>
    <dgm:pt modelId="{FF657F76-4811-47D7-8D96-356F19B22BAF}" type="parTrans" cxnId="{BAA464EE-06A4-4EAF-A6C4-37CC7021B49A}">
      <dgm:prSet/>
      <dgm:spPr/>
      <dgm:t>
        <a:bodyPr/>
        <a:lstStyle/>
        <a:p>
          <a:endParaRPr lang="es-ES"/>
        </a:p>
      </dgm:t>
    </dgm:pt>
    <dgm:pt modelId="{D70E5DFF-6DF1-4EEA-8D3A-798CA1C999B2}" type="sibTrans" cxnId="{BAA464EE-06A4-4EAF-A6C4-37CC7021B49A}">
      <dgm:prSet/>
      <dgm:spPr/>
      <dgm:t>
        <a:bodyPr/>
        <a:lstStyle/>
        <a:p>
          <a:endParaRPr lang="es-ES"/>
        </a:p>
      </dgm:t>
    </dgm:pt>
    <dgm:pt modelId="{82B9F7A0-69B7-481F-B6BE-352829FEE014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>
              <a:solidFill>
                <a:srgbClr val="4C3942"/>
              </a:solidFill>
            </a:rPr>
            <a:t>Very limited response time (time-out very low) to be effective. </a:t>
          </a:r>
        </a:p>
      </dgm:t>
    </dgm:pt>
    <dgm:pt modelId="{3F80D1CB-0B7C-4402-97F6-F4FF15A8DD13}" type="parTrans" cxnId="{6F5138C1-59F2-4146-9A41-317E8303562D}">
      <dgm:prSet/>
      <dgm:spPr/>
      <dgm:t>
        <a:bodyPr/>
        <a:lstStyle/>
        <a:p>
          <a:endParaRPr lang="es-ES"/>
        </a:p>
      </dgm:t>
    </dgm:pt>
    <dgm:pt modelId="{B844CE37-39FF-431C-838C-31DEB9103D8E}" type="sibTrans" cxnId="{6F5138C1-59F2-4146-9A41-317E8303562D}">
      <dgm:prSet/>
      <dgm:spPr/>
      <dgm:t>
        <a:bodyPr/>
        <a:lstStyle/>
        <a:p>
          <a:endParaRPr lang="es-ES"/>
        </a:p>
      </dgm:t>
    </dgm:pt>
    <dgm:pt modelId="{A5E1939D-C2F7-4E89-BA38-B910A49267F6}" type="pres">
      <dgm:prSet presAssocID="{5A9F70C1-92B7-489E-9947-F2C1859655CB}" presName="compositeShape" presStyleCnt="0">
        <dgm:presLayoutVars>
          <dgm:chMax val="2"/>
          <dgm:dir/>
          <dgm:resizeHandles val="exact"/>
        </dgm:presLayoutVars>
      </dgm:prSet>
      <dgm:spPr/>
    </dgm:pt>
    <dgm:pt modelId="{7EA1A633-BE3F-4EC5-9C73-E7BFFFA99C87}" type="pres">
      <dgm:prSet presAssocID="{47BC2ED9-D5D4-4732-8FD2-285A0860B797}" presName="upArrow" presStyleLbl="node1" presStyleIdx="0" presStyleCnt="2"/>
      <dgm:spPr/>
    </dgm:pt>
    <dgm:pt modelId="{D6B252B1-9915-40C1-AE3A-9CBD16DA0A83}" type="pres">
      <dgm:prSet presAssocID="{47BC2ED9-D5D4-4732-8FD2-285A0860B797}" presName="upArrowText" presStyleLbl="revTx" presStyleIdx="0" presStyleCnt="2" custScaleX="120901" custLinFactNeighborX="6044">
        <dgm:presLayoutVars>
          <dgm:chMax val="0"/>
          <dgm:bulletEnabled val="1"/>
        </dgm:presLayoutVars>
      </dgm:prSet>
      <dgm:spPr/>
    </dgm:pt>
    <dgm:pt modelId="{BD2A74BA-4832-4F86-B4BE-017C1CD0DD9A}" type="pres">
      <dgm:prSet presAssocID="{E68507E4-3B55-4A6E-B8A7-65FBD36D3940}" presName="downArrow" presStyleLbl="node1" presStyleIdx="1" presStyleCnt="2"/>
      <dgm:spPr/>
    </dgm:pt>
    <dgm:pt modelId="{7177CA4C-B79A-4EF2-9F32-A0AE765FC97D}" type="pres">
      <dgm:prSet presAssocID="{E68507E4-3B55-4A6E-B8A7-65FBD36D3940}" presName="downArrowText" presStyleLbl="revTx" presStyleIdx="1" presStyleCnt="2" custScaleX="111016">
        <dgm:presLayoutVars>
          <dgm:chMax val="0"/>
          <dgm:bulletEnabled val="1"/>
        </dgm:presLayoutVars>
      </dgm:prSet>
      <dgm:spPr/>
    </dgm:pt>
  </dgm:ptLst>
  <dgm:cxnLst>
    <dgm:cxn modelId="{9C39D515-4C07-41F6-BD80-8746714C32EC}" type="presOf" srcId="{01B822DE-374C-4405-B379-16493C47D939}" destId="{D6B252B1-9915-40C1-AE3A-9CBD16DA0A83}" srcOrd="0" destOrd="3" presId="urn:microsoft.com/office/officeart/2005/8/layout/arrow4"/>
    <dgm:cxn modelId="{F1C2B72F-B9EF-497F-A3B4-60345531388D}" type="presOf" srcId="{CAD7EAC3-61EC-4581-9C25-7302B51C9F9C}" destId="{7177CA4C-B79A-4EF2-9F32-A0AE765FC97D}" srcOrd="0" destOrd="1" presId="urn:microsoft.com/office/officeart/2005/8/layout/arrow4"/>
    <dgm:cxn modelId="{41513F38-C934-4C0D-A34C-7306C4692A60}" type="presOf" srcId="{92004886-5629-498B-B26B-3F1A1CE5C466}" destId="{D6B252B1-9915-40C1-AE3A-9CBD16DA0A83}" srcOrd="0" destOrd="4" presId="urn:microsoft.com/office/officeart/2005/8/layout/arrow4"/>
    <dgm:cxn modelId="{98E68F5B-884D-4C18-A2B5-B8FC068E2B30}" type="presOf" srcId="{CD37A024-1B17-4F4D-B238-FC4A6C97B03C}" destId="{D6B252B1-9915-40C1-AE3A-9CBD16DA0A83}" srcOrd="0" destOrd="1" presId="urn:microsoft.com/office/officeart/2005/8/layout/arrow4"/>
    <dgm:cxn modelId="{1859E644-B118-4BA4-B2D0-7BDCDCF7EB1A}" srcId="{E68507E4-3B55-4A6E-B8A7-65FBD36D3940}" destId="{CAD7EAC3-61EC-4581-9C25-7302B51C9F9C}" srcOrd="0" destOrd="0" parTransId="{EDD5910B-A207-474A-822A-4D2AEFD770E3}" sibTransId="{F5F81F27-A864-4258-BE17-89F30FE1F402}"/>
    <dgm:cxn modelId="{6A757170-4CFE-40DA-83E4-F0A0B428CD84}" srcId="{47BC2ED9-D5D4-4732-8FD2-285A0860B797}" destId="{01B822DE-374C-4405-B379-16493C47D939}" srcOrd="2" destOrd="0" parTransId="{ECF651FC-33DE-4742-AC2D-92FEC55C7C92}" sibTransId="{52367EA8-09DC-459D-8A94-7DDF181D8F31}"/>
    <dgm:cxn modelId="{B558F677-101F-4069-96F1-17FF6AB9CD8F}" type="presOf" srcId="{82B9F7A0-69B7-481F-B6BE-352829FEE014}" destId="{7177CA4C-B79A-4EF2-9F32-A0AE765FC97D}" srcOrd="0" destOrd="3" presId="urn:microsoft.com/office/officeart/2005/8/layout/arrow4"/>
    <dgm:cxn modelId="{3B931A78-5154-4CB1-BDA7-63CA05B7FF1B}" type="presOf" srcId="{5A9F70C1-92B7-489E-9947-F2C1859655CB}" destId="{A5E1939D-C2F7-4E89-BA38-B910A49267F6}" srcOrd="0" destOrd="0" presId="urn:microsoft.com/office/officeart/2005/8/layout/arrow4"/>
    <dgm:cxn modelId="{A1FDE97E-3218-4C70-BEA2-3F6AE1DAF213}" srcId="{47BC2ED9-D5D4-4732-8FD2-285A0860B797}" destId="{79452D61-11FE-4FEF-ADD0-F537FE96B835}" srcOrd="1" destOrd="0" parTransId="{EE1F1F14-65C4-4BEE-A74C-D4E5587DA505}" sibTransId="{67E84B15-0B0E-40D0-8C62-8669045C01EA}"/>
    <dgm:cxn modelId="{A67A5C8E-4BDA-4D95-B980-E581C7CFD453}" srcId="{47BC2ED9-D5D4-4732-8FD2-285A0860B797}" destId="{92004886-5629-498B-B26B-3F1A1CE5C466}" srcOrd="3" destOrd="0" parTransId="{EF7B3282-CC94-4E13-82AC-130C0365E65A}" sibTransId="{879DCE85-BB54-4C7D-BBE1-9899A44108C0}"/>
    <dgm:cxn modelId="{A90D42A3-AD4E-41CC-98BC-C37C7AF99C5A}" type="presOf" srcId="{79452D61-11FE-4FEF-ADD0-F537FE96B835}" destId="{D6B252B1-9915-40C1-AE3A-9CBD16DA0A83}" srcOrd="0" destOrd="2" presId="urn:microsoft.com/office/officeart/2005/8/layout/arrow4"/>
    <dgm:cxn modelId="{6F5138C1-59F2-4146-9A41-317E8303562D}" srcId="{E68507E4-3B55-4A6E-B8A7-65FBD36D3940}" destId="{82B9F7A0-69B7-481F-B6BE-352829FEE014}" srcOrd="2" destOrd="0" parTransId="{3F80D1CB-0B7C-4402-97F6-F4FF15A8DD13}" sibTransId="{B844CE37-39FF-431C-838C-31DEB9103D8E}"/>
    <dgm:cxn modelId="{20E248CB-258F-4A1C-AC5C-EE77DFD5515C}" type="presOf" srcId="{E68507E4-3B55-4A6E-B8A7-65FBD36D3940}" destId="{7177CA4C-B79A-4EF2-9F32-A0AE765FC97D}" srcOrd="0" destOrd="0" presId="urn:microsoft.com/office/officeart/2005/8/layout/arrow4"/>
    <dgm:cxn modelId="{B53147D8-5263-4DA6-87A8-6F03A40EE79E}" srcId="{47BC2ED9-D5D4-4732-8FD2-285A0860B797}" destId="{CD37A024-1B17-4F4D-B238-FC4A6C97B03C}" srcOrd="0" destOrd="0" parTransId="{1454C81E-82BE-443C-AD23-650A44D87B2E}" sibTransId="{1689C01F-F956-4EAF-84C1-64E7BD50D73E}"/>
    <dgm:cxn modelId="{69A5CCE7-1189-42D1-87BA-C5610931DDC7}" type="presOf" srcId="{47BC2ED9-D5D4-4732-8FD2-285A0860B797}" destId="{D6B252B1-9915-40C1-AE3A-9CBD16DA0A83}" srcOrd="0" destOrd="0" presId="urn:microsoft.com/office/officeart/2005/8/layout/arrow4"/>
    <dgm:cxn modelId="{533B40EB-8809-4058-A3AF-1D2587A265FC}" srcId="{5A9F70C1-92B7-489E-9947-F2C1859655CB}" destId="{E68507E4-3B55-4A6E-B8A7-65FBD36D3940}" srcOrd="1" destOrd="0" parTransId="{B1B86656-08B3-4CB3-B583-C2E5A6A1DD4A}" sibTransId="{26D09AEF-DE07-44E8-AE15-18B950409B86}"/>
    <dgm:cxn modelId="{BAA464EE-06A4-4EAF-A6C4-37CC7021B49A}" srcId="{E68507E4-3B55-4A6E-B8A7-65FBD36D3940}" destId="{939E529A-4D7D-41F3-ADDB-F5ECD23F3BB7}" srcOrd="1" destOrd="0" parTransId="{FF657F76-4811-47D7-8D96-356F19B22BAF}" sibTransId="{D70E5DFF-6DF1-4EEA-8D3A-798CA1C999B2}"/>
    <dgm:cxn modelId="{C39349F4-73F9-4772-86AD-780572B616EC}" srcId="{5A9F70C1-92B7-489E-9947-F2C1859655CB}" destId="{47BC2ED9-D5D4-4732-8FD2-285A0860B797}" srcOrd="0" destOrd="0" parTransId="{D7E0C844-4F28-4C46-B323-8809C36A0450}" sibTransId="{990C26ED-E15F-4755-82BF-30BED5A3AA59}"/>
    <dgm:cxn modelId="{BF6A94F5-3692-4B34-BB8D-32D339E5F303}" type="presOf" srcId="{939E529A-4D7D-41F3-ADDB-F5ECD23F3BB7}" destId="{7177CA4C-B79A-4EF2-9F32-A0AE765FC97D}" srcOrd="0" destOrd="2" presId="urn:microsoft.com/office/officeart/2005/8/layout/arrow4"/>
    <dgm:cxn modelId="{A4871EDA-3A25-43A9-8933-2B12DF97746A}" type="presParOf" srcId="{A5E1939D-C2F7-4E89-BA38-B910A49267F6}" destId="{7EA1A633-BE3F-4EC5-9C73-E7BFFFA99C87}" srcOrd="0" destOrd="0" presId="urn:microsoft.com/office/officeart/2005/8/layout/arrow4"/>
    <dgm:cxn modelId="{C4D851D7-6CFE-469B-A7B3-4F8A4065F244}" type="presParOf" srcId="{A5E1939D-C2F7-4E89-BA38-B910A49267F6}" destId="{D6B252B1-9915-40C1-AE3A-9CBD16DA0A83}" srcOrd="1" destOrd="0" presId="urn:microsoft.com/office/officeart/2005/8/layout/arrow4"/>
    <dgm:cxn modelId="{3E900FFA-6EEA-4387-A8DB-2E70CFE92C86}" type="presParOf" srcId="{A5E1939D-C2F7-4E89-BA38-B910A49267F6}" destId="{BD2A74BA-4832-4F86-B4BE-017C1CD0DD9A}" srcOrd="2" destOrd="0" presId="urn:microsoft.com/office/officeart/2005/8/layout/arrow4"/>
    <dgm:cxn modelId="{6A0D27D4-00A3-4464-9DD6-94D03AEA3096}" type="presParOf" srcId="{A5E1939D-C2F7-4E89-BA38-B910A49267F6}" destId="{7177CA4C-B79A-4EF2-9F32-A0AE765FC97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9F70C1-92B7-489E-9947-F2C1859655CB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D37A024-1B17-4F4D-B238-FC4A6C97B03C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A very common Integration type among suppliers.</a:t>
          </a:r>
          <a:endParaRPr lang="es-ES" sz="1800" kern="1200" dirty="0">
            <a:solidFill>
              <a:srgbClr val="4C3942"/>
            </a:solidFill>
            <a:latin typeface="TUIType"/>
            <a:ea typeface="+mn-ea"/>
            <a:cs typeface="+mn-cs"/>
          </a:endParaRPr>
        </a:p>
      </dgm:t>
    </dgm:pt>
    <dgm:pt modelId="{1454C81E-82BE-443C-AD23-650A44D87B2E}" type="parTrans" cxnId="{B53147D8-5263-4DA6-87A8-6F03A40EE79E}">
      <dgm:prSet/>
      <dgm:spPr/>
      <dgm:t>
        <a:bodyPr/>
        <a:lstStyle/>
        <a:p>
          <a:endParaRPr lang="es-ES"/>
        </a:p>
      </dgm:t>
    </dgm:pt>
    <dgm:pt modelId="{1689C01F-F956-4EAF-84C1-64E7BD50D73E}" type="sibTrans" cxnId="{B53147D8-5263-4DA6-87A8-6F03A40EE79E}">
      <dgm:prSet/>
      <dgm:spPr/>
      <dgm:t>
        <a:bodyPr/>
        <a:lstStyle/>
        <a:p>
          <a:endParaRPr lang="es-ES"/>
        </a:p>
      </dgm:t>
    </dgm:pt>
    <dgm:pt modelId="{47BC2ED9-D5D4-4732-8FD2-285A0860B797}">
      <dgm:prSet custT="1"/>
      <dgm:spPr/>
      <dgm:t>
        <a:bodyPr/>
        <a:lstStyle/>
        <a:p>
          <a:pPr marL="0" lvl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Pros</a:t>
          </a:r>
        </a:p>
      </dgm:t>
    </dgm:pt>
    <dgm:pt modelId="{D7E0C844-4F28-4C46-B323-8809C36A0450}" type="parTrans" cxnId="{C39349F4-73F9-4772-86AD-780572B616EC}">
      <dgm:prSet/>
      <dgm:spPr/>
      <dgm:t>
        <a:bodyPr/>
        <a:lstStyle/>
        <a:p>
          <a:endParaRPr lang="es-ES"/>
        </a:p>
      </dgm:t>
    </dgm:pt>
    <dgm:pt modelId="{990C26ED-E15F-4755-82BF-30BED5A3AA59}" type="sibTrans" cxnId="{C39349F4-73F9-4772-86AD-780572B616EC}">
      <dgm:prSet/>
      <dgm:spPr/>
      <dgm:t>
        <a:bodyPr/>
        <a:lstStyle/>
        <a:p>
          <a:endParaRPr lang="es-ES"/>
        </a:p>
      </dgm:t>
    </dgm:pt>
    <dgm:pt modelId="{E68507E4-3B55-4A6E-B8A7-65FBD36D3940}">
      <dgm:prSet custT="1"/>
      <dgm:spPr/>
      <dgm:t>
        <a:bodyPr/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 err="1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Cons</a:t>
          </a:r>
          <a:endParaRPr lang="es-ES" sz="2400" b="1" kern="1200" dirty="0">
            <a:solidFill>
              <a:srgbClr val="CE005C"/>
            </a:solidFill>
            <a:latin typeface="Calibri" pitchFamily="34" charset="0"/>
            <a:ea typeface="+mn-ea"/>
            <a:cs typeface="Arial" charset="0"/>
          </a:endParaRPr>
        </a:p>
      </dgm:t>
    </dgm:pt>
    <dgm:pt modelId="{B1B86656-08B3-4CB3-B583-C2E5A6A1DD4A}" type="parTrans" cxnId="{533B40EB-8809-4058-A3AF-1D2587A265FC}">
      <dgm:prSet/>
      <dgm:spPr/>
      <dgm:t>
        <a:bodyPr/>
        <a:lstStyle/>
        <a:p>
          <a:endParaRPr lang="es-ES"/>
        </a:p>
      </dgm:t>
    </dgm:pt>
    <dgm:pt modelId="{26D09AEF-DE07-44E8-AE15-18B950409B86}" type="sibTrans" cxnId="{533B40EB-8809-4058-A3AF-1D2587A265FC}">
      <dgm:prSet/>
      <dgm:spPr/>
      <dgm:t>
        <a:bodyPr/>
        <a:lstStyle/>
        <a:p>
          <a:endParaRPr lang="es-ES"/>
        </a:p>
      </dgm:t>
    </dgm:pt>
    <dgm:pt modelId="{CAD7EAC3-61EC-4581-9C25-7302B51C9F9C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Sequential information gathering: slow process (not the best option for large volume of hotels).</a:t>
          </a:r>
          <a:endParaRPr lang="es-ES" sz="1800" kern="1200" dirty="0">
            <a:solidFill>
              <a:srgbClr val="4C3942"/>
            </a:solidFill>
            <a:latin typeface="+mn-lt"/>
            <a:ea typeface="+mn-ea"/>
            <a:cs typeface="+mn-cs"/>
          </a:endParaRPr>
        </a:p>
      </dgm:t>
    </dgm:pt>
    <dgm:pt modelId="{EDD5910B-A207-474A-822A-4D2AEFD770E3}" type="parTrans" cxnId="{1859E644-B118-4BA4-B2D0-7BDCDCF7EB1A}">
      <dgm:prSet/>
      <dgm:spPr/>
      <dgm:t>
        <a:bodyPr/>
        <a:lstStyle/>
        <a:p>
          <a:endParaRPr lang="es-ES"/>
        </a:p>
      </dgm:t>
    </dgm:pt>
    <dgm:pt modelId="{F5F81F27-A864-4258-BE17-89F30FE1F402}" type="sibTrans" cxnId="{1859E644-B118-4BA4-B2D0-7BDCDCF7EB1A}">
      <dgm:prSet/>
      <dgm:spPr/>
      <dgm:t>
        <a:bodyPr/>
        <a:lstStyle/>
        <a:p>
          <a:endParaRPr lang="es-ES"/>
        </a:p>
      </dgm:t>
    </dgm:pt>
    <dgm:pt modelId="{898F7F61-6770-40D6-BEAE-C74268D99AB2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/>
            <a:t>Scanning adapted to our needs (agreed with supplier).</a:t>
          </a:r>
          <a:endParaRPr lang="en-GB" sz="1800" dirty="0"/>
        </a:p>
      </dgm:t>
    </dgm:pt>
    <dgm:pt modelId="{48F42082-C22C-466D-B524-0A4348887AAC}" type="parTrans" cxnId="{CCE950CC-AD44-479F-B621-0DD8DF77F0D3}">
      <dgm:prSet/>
      <dgm:spPr/>
      <dgm:t>
        <a:bodyPr/>
        <a:lstStyle/>
        <a:p>
          <a:endParaRPr lang="es-ES"/>
        </a:p>
      </dgm:t>
    </dgm:pt>
    <dgm:pt modelId="{4C9B55B2-C794-49CC-A7C7-2AED5462B339}" type="sibTrans" cxnId="{CCE950CC-AD44-479F-B621-0DD8DF77F0D3}">
      <dgm:prSet/>
      <dgm:spPr/>
      <dgm:t>
        <a:bodyPr/>
        <a:lstStyle/>
        <a:p>
          <a:endParaRPr lang="es-ES"/>
        </a:p>
      </dgm:t>
    </dgm:pt>
    <dgm:pt modelId="{08CE66DF-8B80-4440-BA65-10804F1454D5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/>
            <a:t>No dependencies on externals.</a:t>
          </a:r>
        </a:p>
      </dgm:t>
    </dgm:pt>
    <dgm:pt modelId="{912C0BAD-F15C-4D26-89EE-B136D4601CE4}" type="parTrans" cxnId="{F0ACC7F0-4C3C-48B9-B223-745900633929}">
      <dgm:prSet/>
      <dgm:spPr/>
      <dgm:t>
        <a:bodyPr/>
        <a:lstStyle/>
        <a:p>
          <a:endParaRPr lang="es-ES"/>
        </a:p>
      </dgm:t>
    </dgm:pt>
    <dgm:pt modelId="{72F4E942-2CE5-4958-8C02-0038AD039547}" type="sibTrans" cxnId="{F0ACC7F0-4C3C-48B9-B223-745900633929}">
      <dgm:prSet/>
      <dgm:spPr/>
      <dgm:t>
        <a:bodyPr/>
        <a:lstStyle/>
        <a:p>
          <a:endParaRPr lang="es-ES"/>
        </a:p>
      </dgm:t>
    </dgm:pt>
    <dgm:pt modelId="{D7358B06-E944-483D-B0EC-2CF5E4322D9B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>
              <a:solidFill>
                <a:srgbClr val="4C3942"/>
              </a:solidFill>
            </a:rPr>
            <a:t>Price &amp; Avail on </a:t>
          </a:r>
          <a:r>
            <a:rPr lang="en-GB" sz="1800" dirty="0" err="1">
              <a:solidFill>
                <a:srgbClr val="4C3942"/>
              </a:solidFill>
            </a:rPr>
            <a:t>AddService</a:t>
          </a:r>
          <a:r>
            <a:rPr lang="en-GB" sz="1800" dirty="0">
              <a:solidFill>
                <a:srgbClr val="4C3942"/>
              </a:solidFill>
            </a:rPr>
            <a:t> and Confirmation may vary.</a:t>
          </a:r>
        </a:p>
      </dgm:t>
    </dgm:pt>
    <dgm:pt modelId="{7BF1514F-829E-4B8F-B006-0D7E23FE3511}" type="parTrans" cxnId="{CC6B2DC2-2FC7-4C02-989A-900D244CCB9C}">
      <dgm:prSet/>
      <dgm:spPr/>
      <dgm:t>
        <a:bodyPr/>
        <a:lstStyle/>
        <a:p>
          <a:endParaRPr lang="es-ES"/>
        </a:p>
      </dgm:t>
    </dgm:pt>
    <dgm:pt modelId="{F73C8058-4C38-4A3A-ADCE-C26707E6B738}" type="sibTrans" cxnId="{CC6B2DC2-2FC7-4C02-989A-900D244CCB9C}">
      <dgm:prSet/>
      <dgm:spPr/>
      <dgm:t>
        <a:bodyPr/>
        <a:lstStyle/>
        <a:p>
          <a:endParaRPr lang="es-ES"/>
        </a:p>
      </dgm:t>
    </dgm:pt>
    <dgm:pt modelId="{20283AD5-444D-4E87-AF17-A67B52FFE1C6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>
              <a:solidFill>
                <a:srgbClr val="4C3942"/>
              </a:solidFill>
            </a:rPr>
            <a:t>Need to store all the information.</a:t>
          </a:r>
        </a:p>
      </dgm:t>
    </dgm:pt>
    <dgm:pt modelId="{57ED10D7-2C2C-482A-8ED0-5252A099BDF2}" type="parTrans" cxnId="{637D72E4-B808-4AE5-880F-4F99E5310967}">
      <dgm:prSet/>
      <dgm:spPr/>
      <dgm:t>
        <a:bodyPr/>
        <a:lstStyle/>
        <a:p>
          <a:endParaRPr lang="es-ES"/>
        </a:p>
      </dgm:t>
    </dgm:pt>
    <dgm:pt modelId="{21B6C268-6DBB-4C3B-AEDB-FE9418D109D3}" type="sibTrans" cxnId="{637D72E4-B808-4AE5-880F-4F99E5310967}">
      <dgm:prSet/>
      <dgm:spPr/>
      <dgm:t>
        <a:bodyPr/>
        <a:lstStyle/>
        <a:p>
          <a:endParaRPr lang="es-ES"/>
        </a:p>
      </dgm:t>
    </dgm:pt>
    <dgm:pt modelId="{A5E1939D-C2F7-4E89-BA38-B910A49267F6}" type="pres">
      <dgm:prSet presAssocID="{5A9F70C1-92B7-489E-9947-F2C1859655CB}" presName="compositeShape" presStyleCnt="0">
        <dgm:presLayoutVars>
          <dgm:chMax val="2"/>
          <dgm:dir/>
          <dgm:resizeHandles val="exact"/>
        </dgm:presLayoutVars>
      </dgm:prSet>
      <dgm:spPr/>
    </dgm:pt>
    <dgm:pt modelId="{7EA1A633-BE3F-4EC5-9C73-E7BFFFA99C87}" type="pres">
      <dgm:prSet presAssocID="{47BC2ED9-D5D4-4732-8FD2-285A0860B797}" presName="upArrow" presStyleLbl="node1" presStyleIdx="0" presStyleCnt="2"/>
      <dgm:spPr/>
    </dgm:pt>
    <dgm:pt modelId="{D6B252B1-9915-40C1-AE3A-9CBD16DA0A83}" type="pres">
      <dgm:prSet presAssocID="{47BC2ED9-D5D4-4732-8FD2-285A0860B797}" presName="upArrowText" presStyleLbl="revTx" presStyleIdx="0" presStyleCnt="2" custScaleX="120901" custLinFactNeighborX="6044">
        <dgm:presLayoutVars>
          <dgm:chMax val="0"/>
          <dgm:bulletEnabled val="1"/>
        </dgm:presLayoutVars>
      </dgm:prSet>
      <dgm:spPr/>
    </dgm:pt>
    <dgm:pt modelId="{BD2A74BA-4832-4F86-B4BE-017C1CD0DD9A}" type="pres">
      <dgm:prSet presAssocID="{E68507E4-3B55-4A6E-B8A7-65FBD36D3940}" presName="downArrow" presStyleLbl="node1" presStyleIdx="1" presStyleCnt="2"/>
      <dgm:spPr/>
    </dgm:pt>
    <dgm:pt modelId="{7177CA4C-B79A-4EF2-9F32-A0AE765FC97D}" type="pres">
      <dgm:prSet presAssocID="{E68507E4-3B55-4A6E-B8A7-65FBD36D3940}" presName="downArrowText" presStyleLbl="revTx" presStyleIdx="1" presStyleCnt="2" custScaleX="111016">
        <dgm:presLayoutVars>
          <dgm:chMax val="0"/>
          <dgm:bulletEnabled val="1"/>
        </dgm:presLayoutVars>
      </dgm:prSet>
      <dgm:spPr/>
    </dgm:pt>
  </dgm:ptLst>
  <dgm:cxnLst>
    <dgm:cxn modelId="{4BB8090F-CED2-4D9F-B587-15046432486D}" type="presOf" srcId="{20283AD5-444D-4E87-AF17-A67B52FFE1C6}" destId="{7177CA4C-B79A-4EF2-9F32-A0AE765FC97D}" srcOrd="0" destOrd="3" presId="urn:microsoft.com/office/officeart/2005/8/layout/arrow4"/>
    <dgm:cxn modelId="{807CB822-7D50-4E0B-9174-FD5E4AF68AB8}" type="presOf" srcId="{CAD7EAC3-61EC-4581-9C25-7302B51C9F9C}" destId="{7177CA4C-B79A-4EF2-9F32-A0AE765FC97D}" srcOrd="0" destOrd="1" presId="urn:microsoft.com/office/officeart/2005/8/layout/arrow4"/>
    <dgm:cxn modelId="{7A7DC360-4DA8-4DF2-A7E3-8FA0CE576D29}" type="presOf" srcId="{5A9F70C1-92B7-489E-9947-F2C1859655CB}" destId="{A5E1939D-C2F7-4E89-BA38-B910A49267F6}" srcOrd="0" destOrd="0" presId="urn:microsoft.com/office/officeart/2005/8/layout/arrow4"/>
    <dgm:cxn modelId="{ED796041-53BF-4D48-978D-1E5D7535F8B8}" type="presOf" srcId="{D7358B06-E944-483D-B0EC-2CF5E4322D9B}" destId="{7177CA4C-B79A-4EF2-9F32-A0AE765FC97D}" srcOrd="0" destOrd="2" presId="urn:microsoft.com/office/officeart/2005/8/layout/arrow4"/>
    <dgm:cxn modelId="{FF0BE843-DFB0-447B-A426-21CADED5E5B3}" type="presOf" srcId="{08CE66DF-8B80-4440-BA65-10804F1454D5}" destId="{D6B252B1-9915-40C1-AE3A-9CBD16DA0A83}" srcOrd="0" destOrd="3" presId="urn:microsoft.com/office/officeart/2005/8/layout/arrow4"/>
    <dgm:cxn modelId="{1859E644-B118-4BA4-B2D0-7BDCDCF7EB1A}" srcId="{E68507E4-3B55-4A6E-B8A7-65FBD36D3940}" destId="{CAD7EAC3-61EC-4581-9C25-7302B51C9F9C}" srcOrd="0" destOrd="0" parTransId="{EDD5910B-A207-474A-822A-4D2AEFD770E3}" sibTransId="{F5F81F27-A864-4258-BE17-89F30FE1F402}"/>
    <dgm:cxn modelId="{D049B446-7092-4619-B65F-354637234715}" type="presOf" srcId="{47BC2ED9-D5D4-4732-8FD2-285A0860B797}" destId="{D6B252B1-9915-40C1-AE3A-9CBD16DA0A83}" srcOrd="0" destOrd="0" presId="urn:microsoft.com/office/officeart/2005/8/layout/arrow4"/>
    <dgm:cxn modelId="{6C5BD56F-AE06-49B8-A7F9-17218982F6B8}" type="presOf" srcId="{E68507E4-3B55-4A6E-B8A7-65FBD36D3940}" destId="{7177CA4C-B79A-4EF2-9F32-A0AE765FC97D}" srcOrd="0" destOrd="0" presId="urn:microsoft.com/office/officeart/2005/8/layout/arrow4"/>
    <dgm:cxn modelId="{1C437F72-1B3C-4925-BD4E-2D82A9B04BB8}" type="presOf" srcId="{CD37A024-1B17-4F4D-B238-FC4A6C97B03C}" destId="{D6B252B1-9915-40C1-AE3A-9CBD16DA0A83}" srcOrd="0" destOrd="1" presId="urn:microsoft.com/office/officeart/2005/8/layout/arrow4"/>
    <dgm:cxn modelId="{CC6B2DC2-2FC7-4C02-989A-900D244CCB9C}" srcId="{E68507E4-3B55-4A6E-B8A7-65FBD36D3940}" destId="{D7358B06-E944-483D-B0EC-2CF5E4322D9B}" srcOrd="1" destOrd="0" parTransId="{7BF1514F-829E-4B8F-B006-0D7E23FE3511}" sibTransId="{F73C8058-4C38-4A3A-ADCE-C26707E6B738}"/>
    <dgm:cxn modelId="{CCE950CC-AD44-479F-B621-0DD8DF77F0D3}" srcId="{47BC2ED9-D5D4-4732-8FD2-285A0860B797}" destId="{898F7F61-6770-40D6-BEAE-C74268D99AB2}" srcOrd="1" destOrd="0" parTransId="{48F42082-C22C-466D-B524-0A4348887AAC}" sibTransId="{4C9B55B2-C794-49CC-A7C7-2AED5462B339}"/>
    <dgm:cxn modelId="{B53147D8-5263-4DA6-87A8-6F03A40EE79E}" srcId="{47BC2ED9-D5D4-4732-8FD2-285A0860B797}" destId="{CD37A024-1B17-4F4D-B238-FC4A6C97B03C}" srcOrd="0" destOrd="0" parTransId="{1454C81E-82BE-443C-AD23-650A44D87B2E}" sibTransId="{1689C01F-F956-4EAF-84C1-64E7BD50D73E}"/>
    <dgm:cxn modelId="{637D72E4-B808-4AE5-880F-4F99E5310967}" srcId="{E68507E4-3B55-4A6E-B8A7-65FBD36D3940}" destId="{20283AD5-444D-4E87-AF17-A67B52FFE1C6}" srcOrd="2" destOrd="0" parTransId="{57ED10D7-2C2C-482A-8ED0-5252A099BDF2}" sibTransId="{21B6C268-6DBB-4C3B-AEDB-FE9418D109D3}"/>
    <dgm:cxn modelId="{F138EDE8-CB84-4EF0-B25D-35074E6BCCA4}" type="presOf" srcId="{898F7F61-6770-40D6-BEAE-C74268D99AB2}" destId="{D6B252B1-9915-40C1-AE3A-9CBD16DA0A83}" srcOrd="0" destOrd="2" presId="urn:microsoft.com/office/officeart/2005/8/layout/arrow4"/>
    <dgm:cxn modelId="{533B40EB-8809-4058-A3AF-1D2587A265FC}" srcId="{5A9F70C1-92B7-489E-9947-F2C1859655CB}" destId="{E68507E4-3B55-4A6E-B8A7-65FBD36D3940}" srcOrd="1" destOrd="0" parTransId="{B1B86656-08B3-4CB3-B583-C2E5A6A1DD4A}" sibTransId="{26D09AEF-DE07-44E8-AE15-18B950409B86}"/>
    <dgm:cxn modelId="{F0ACC7F0-4C3C-48B9-B223-745900633929}" srcId="{47BC2ED9-D5D4-4732-8FD2-285A0860B797}" destId="{08CE66DF-8B80-4440-BA65-10804F1454D5}" srcOrd="2" destOrd="0" parTransId="{912C0BAD-F15C-4D26-89EE-B136D4601CE4}" sibTransId="{72F4E942-2CE5-4958-8C02-0038AD039547}"/>
    <dgm:cxn modelId="{C39349F4-73F9-4772-86AD-780572B616EC}" srcId="{5A9F70C1-92B7-489E-9947-F2C1859655CB}" destId="{47BC2ED9-D5D4-4732-8FD2-285A0860B797}" srcOrd="0" destOrd="0" parTransId="{D7E0C844-4F28-4C46-B323-8809C36A0450}" sibTransId="{990C26ED-E15F-4755-82BF-30BED5A3AA59}"/>
    <dgm:cxn modelId="{53E02F6A-3FA5-4DF1-B225-B30547DD32E4}" type="presParOf" srcId="{A5E1939D-C2F7-4E89-BA38-B910A49267F6}" destId="{7EA1A633-BE3F-4EC5-9C73-E7BFFFA99C87}" srcOrd="0" destOrd="0" presId="urn:microsoft.com/office/officeart/2005/8/layout/arrow4"/>
    <dgm:cxn modelId="{37D2BFBF-E8E9-4398-9357-A24A524EBC1E}" type="presParOf" srcId="{A5E1939D-C2F7-4E89-BA38-B910A49267F6}" destId="{D6B252B1-9915-40C1-AE3A-9CBD16DA0A83}" srcOrd="1" destOrd="0" presId="urn:microsoft.com/office/officeart/2005/8/layout/arrow4"/>
    <dgm:cxn modelId="{317D5DAF-EAFA-4718-B23E-D2147B1B2DD5}" type="presParOf" srcId="{A5E1939D-C2F7-4E89-BA38-B910A49267F6}" destId="{BD2A74BA-4832-4F86-B4BE-017C1CD0DD9A}" srcOrd="2" destOrd="0" presId="urn:microsoft.com/office/officeart/2005/8/layout/arrow4"/>
    <dgm:cxn modelId="{D63030DF-3452-4212-A3D8-75C152644255}" type="presParOf" srcId="{A5E1939D-C2F7-4E89-BA38-B910A49267F6}" destId="{7177CA4C-B79A-4EF2-9F32-A0AE765FC97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9F70C1-92B7-489E-9947-F2C1859655CB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D37A024-1B17-4F4D-B238-FC4A6C97B03C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Suitable for large volume of hotels.</a:t>
          </a:r>
          <a:endParaRPr lang="es-ES" sz="1800" kern="1200" dirty="0">
            <a:solidFill>
              <a:srgbClr val="4C3942"/>
            </a:solidFill>
            <a:latin typeface="TUIType"/>
            <a:ea typeface="+mn-ea"/>
            <a:cs typeface="+mn-cs"/>
          </a:endParaRPr>
        </a:p>
      </dgm:t>
    </dgm:pt>
    <dgm:pt modelId="{1454C81E-82BE-443C-AD23-650A44D87B2E}" type="parTrans" cxnId="{B53147D8-5263-4DA6-87A8-6F03A40EE79E}">
      <dgm:prSet/>
      <dgm:spPr/>
      <dgm:t>
        <a:bodyPr/>
        <a:lstStyle/>
        <a:p>
          <a:endParaRPr lang="es-ES"/>
        </a:p>
      </dgm:t>
    </dgm:pt>
    <dgm:pt modelId="{1689C01F-F956-4EAF-84C1-64E7BD50D73E}" type="sibTrans" cxnId="{B53147D8-5263-4DA6-87A8-6F03A40EE79E}">
      <dgm:prSet/>
      <dgm:spPr/>
      <dgm:t>
        <a:bodyPr/>
        <a:lstStyle/>
        <a:p>
          <a:endParaRPr lang="es-ES"/>
        </a:p>
      </dgm:t>
    </dgm:pt>
    <dgm:pt modelId="{47BC2ED9-D5D4-4732-8FD2-285A0860B797}">
      <dgm:prSet custT="1"/>
      <dgm:spPr/>
      <dgm:t>
        <a:bodyPr/>
        <a:lstStyle/>
        <a:p>
          <a:pPr marL="0" lvl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Pros</a:t>
          </a:r>
        </a:p>
      </dgm:t>
    </dgm:pt>
    <dgm:pt modelId="{D7E0C844-4F28-4C46-B323-8809C36A0450}" type="parTrans" cxnId="{C39349F4-73F9-4772-86AD-780572B616EC}">
      <dgm:prSet/>
      <dgm:spPr/>
      <dgm:t>
        <a:bodyPr/>
        <a:lstStyle/>
        <a:p>
          <a:endParaRPr lang="es-ES"/>
        </a:p>
      </dgm:t>
    </dgm:pt>
    <dgm:pt modelId="{990C26ED-E15F-4755-82BF-30BED5A3AA59}" type="sibTrans" cxnId="{C39349F4-73F9-4772-86AD-780572B616EC}">
      <dgm:prSet/>
      <dgm:spPr/>
      <dgm:t>
        <a:bodyPr/>
        <a:lstStyle/>
        <a:p>
          <a:endParaRPr lang="es-ES"/>
        </a:p>
      </dgm:t>
    </dgm:pt>
    <dgm:pt modelId="{E68507E4-3B55-4A6E-B8A7-65FBD36D3940}">
      <dgm:prSet custT="1"/>
      <dgm:spPr/>
      <dgm:t>
        <a:bodyPr/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 err="1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Cons</a:t>
          </a:r>
          <a:endParaRPr lang="es-ES" sz="2400" b="1" kern="1200" dirty="0">
            <a:solidFill>
              <a:srgbClr val="CE005C"/>
            </a:solidFill>
            <a:latin typeface="Calibri" pitchFamily="34" charset="0"/>
            <a:ea typeface="+mn-ea"/>
            <a:cs typeface="Arial" charset="0"/>
          </a:endParaRPr>
        </a:p>
      </dgm:t>
    </dgm:pt>
    <dgm:pt modelId="{B1B86656-08B3-4CB3-B583-C2E5A6A1DD4A}" type="parTrans" cxnId="{533B40EB-8809-4058-A3AF-1D2587A265FC}">
      <dgm:prSet/>
      <dgm:spPr/>
      <dgm:t>
        <a:bodyPr/>
        <a:lstStyle/>
        <a:p>
          <a:endParaRPr lang="es-ES"/>
        </a:p>
      </dgm:t>
    </dgm:pt>
    <dgm:pt modelId="{26D09AEF-DE07-44E8-AE15-18B950409B86}" type="sibTrans" cxnId="{533B40EB-8809-4058-A3AF-1D2587A265FC}">
      <dgm:prSet/>
      <dgm:spPr/>
      <dgm:t>
        <a:bodyPr/>
        <a:lstStyle/>
        <a:p>
          <a:endParaRPr lang="es-ES"/>
        </a:p>
      </dgm:t>
    </dgm:pt>
    <dgm:pt modelId="{CAD7EAC3-61EC-4581-9C25-7302B51C9F9C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Dependencies on externals: they push the updates.</a:t>
          </a:r>
          <a:endParaRPr lang="es-ES" sz="1800" kern="1200" dirty="0">
            <a:solidFill>
              <a:srgbClr val="4C3942"/>
            </a:solidFill>
            <a:latin typeface="+mn-lt"/>
            <a:ea typeface="+mn-ea"/>
            <a:cs typeface="+mn-cs"/>
          </a:endParaRPr>
        </a:p>
      </dgm:t>
    </dgm:pt>
    <dgm:pt modelId="{EDD5910B-A207-474A-822A-4D2AEFD770E3}" type="parTrans" cxnId="{1859E644-B118-4BA4-B2D0-7BDCDCF7EB1A}">
      <dgm:prSet/>
      <dgm:spPr/>
      <dgm:t>
        <a:bodyPr/>
        <a:lstStyle/>
        <a:p>
          <a:endParaRPr lang="es-ES"/>
        </a:p>
      </dgm:t>
    </dgm:pt>
    <dgm:pt modelId="{F5F81F27-A864-4258-BE17-89F30FE1F402}" type="sibTrans" cxnId="{1859E644-B118-4BA4-B2D0-7BDCDCF7EB1A}">
      <dgm:prSet/>
      <dgm:spPr/>
      <dgm:t>
        <a:bodyPr/>
        <a:lstStyle/>
        <a:p>
          <a:endParaRPr lang="es-ES"/>
        </a:p>
      </dgm:t>
    </dgm:pt>
    <dgm:pt modelId="{F0CC9103-448E-435C-90DE-C75E67DC9DFF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/>
            <a:t>Information updates are externals responsibility.</a:t>
          </a:r>
        </a:p>
      </dgm:t>
    </dgm:pt>
    <dgm:pt modelId="{A33380AE-EE9E-4985-A38F-46E08DD6C30A}" type="parTrans" cxnId="{764DC1F3-E0EC-4C98-BDCD-23864D1BE2BE}">
      <dgm:prSet/>
      <dgm:spPr/>
      <dgm:t>
        <a:bodyPr/>
        <a:lstStyle/>
        <a:p>
          <a:endParaRPr lang="es-ES"/>
        </a:p>
      </dgm:t>
    </dgm:pt>
    <dgm:pt modelId="{AB7BC255-EE9E-4BA9-BF5A-DF1691201851}" type="sibTrans" cxnId="{764DC1F3-E0EC-4C98-BDCD-23864D1BE2BE}">
      <dgm:prSet/>
      <dgm:spPr/>
      <dgm:t>
        <a:bodyPr/>
        <a:lstStyle/>
        <a:p>
          <a:endParaRPr lang="es-ES"/>
        </a:p>
      </dgm:t>
    </dgm:pt>
    <dgm:pt modelId="{E7B74E64-D569-4768-9BBB-AFC3C81CAC57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/>
            <a:t>If needed to refresh ARI, can be done instantly.</a:t>
          </a:r>
        </a:p>
      </dgm:t>
    </dgm:pt>
    <dgm:pt modelId="{732B87FD-A3BC-4E0F-A45C-2917B6A79AF2}" type="parTrans" cxnId="{0A40E25D-07C3-44BB-AEB9-24E4C9E1E02F}">
      <dgm:prSet/>
      <dgm:spPr/>
      <dgm:t>
        <a:bodyPr/>
        <a:lstStyle/>
        <a:p>
          <a:endParaRPr lang="es-ES"/>
        </a:p>
      </dgm:t>
    </dgm:pt>
    <dgm:pt modelId="{8DC380E9-5F80-43E6-AEEC-E4CD810CDBE6}" type="sibTrans" cxnId="{0A40E25D-07C3-44BB-AEB9-24E4C9E1E02F}">
      <dgm:prSet/>
      <dgm:spPr/>
      <dgm:t>
        <a:bodyPr/>
        <a:lstStyle/>
        <a:p>
          <a:endParaRPr lang="es-ES"/>
        </a:p>
      </dgm:t>
    </dgm:pt>
    <dgm:pt modelId="{985BF1F0-F327-4F22-A24A-F412D51F78F2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>
              <a:solidFill>
                <a:srgbClr val="4C3942"/>
              </a:solidFill>
            </a:rPr>
            <a:t>Desynchronisation on the ARI loaded.</a:t>
          </a:r>
          <a:endParaRPr lang="en-GB" sz="1800" dirty="0">
            <a:solidFill>
              <a:srgbClr val="4C3942"/>
            </a:solidFill>
          </a:endParaRPr>
        </a:p>
      </dgm:t>
    </dgm:pt>
    <dgm:pt modelId="{43E65287-9F2A-49B2-938D-47511C7F7185}" type="parTrans" cxnId="{B40007D5-FA75-4412-84B1-0C739D3E67FC}">
      <dgm:prSet/>
      <dgm:spPr/>
      <dgm:t>
        <a:bodyPr/>
        <a:lstStyle/>
        <a:p>
          <a:endParaRPr lang="es-ES"/>
        </a:p>
      </dgm:t>
    </dgm:pt>
    <dgm:pt modelId="{1761B811-4C6B-4E70-B43B-FDA1B9453FE1}" type="sibTrans" cxnId="{B40007D5-FA75-4412-84B1-0C739D3E67FC}">
      <dgm:prSet/>
      <dgm:spPr/>
      <dgm:t>
        <a:bodyPr/>
        <a:lstStyle/>
        <a:p>
          <a:endParaRPr lang="es-ES"/>
        </a:p>
      </dgm:t>
    </dgm:pt>
    <dgm:pt modelId="{E393D288-97F2-47DC-B842-5C71C63C0B57}">
      <dgm:prSet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dirty="0">
              <a:solidFill>
                <a:srgbClr val="4C3942"/>
              </a:solidFill>
            </a:rPr>
            <a:t>Need to store all the information.</a:t>
          </a:r>
        </a:p>
      </dgm:t>
    </dgm:pt>
    <dgm:pt modelId="{18EB715C-9036-420A-8CA4-A1FCF4C0DD93}" type="parTrans" cxnId="{D3B9506A-718F-4676-B0A7-D6121B8DE588}">
      <dgm:prSet/>
      <dgm:spPr/>
      <dgm:t>
        <a:bodyPr/>
        <a:lstStyle/>
        <a:p>
          <a:endParaRPr lang="es-ES"/>
        </a:p>
      </dgm:t>
    </dgm:pt>
    <dgm:pt modelId="{821DFCB3-3B87-4EE6-9C8A-225B3B035FDD}" type="sibTrans" cxnId="{D3B9506A-718F-4676-B0A7-D6121B8DE588}">
      <dgm:prSet/>
      <dgm:spPr/>
      <dgm:t>
        <a:bodyPr/>
        <a:lstStyle/>
        <a:p>
          <a:endParaRPr lang="es-ES"/>
        </a:p>
      </dgm:t>
    </dgm:pt>
    <dgm:pt modelId="{A5E1939D-C2F7-4E89-BA38-B910A49267F6}" type="pres">
      <dgm:prSet presAssocID="{5A9F70C1-92B7-489E-9947-F2C1859655CB}" presName="compositeShape" presStyleCnt="0">
        <dgm:presLayoutVars>
          <dgm:chMax val="2"/>
          <dgm:dir/>
          <dgm:resizeHandles val="exact"/>
        </dgm:presLayoutVars>
      </dgm:prSet>
      <dgm:spPr/>
    </dgm:pt>
    <dgm:pt modelId="{7EA1A633-BE3F-4EC5-9C73-E7BFFFA99C87}" type="pres">
      <dgm:prSet presAssocID="{47BC2ED9-D5D4-4732-8FD2-285A0860B797}" presName="upArrow" presStyleLbl="node1" presStyleIdx="0" presStyleCnt="2"/>
      <dgm:spPr/>
    </dgm:pt>
    <dgm:pt modelId="{D6B252B1-9915-40C1-AE3A-9CBD16DA0A83}" type="pres">
      <dgm:prSet presAssocID="{47BC2ED9-D5D4-4732-8FD2-285A0860B797}" presName="upArrowText" presStyleLbl="revTx" presStyleIdx="0" presStyleCnt="2" custScaleX="120901" custLinFactNeighborX="6044">
        <dgm:presLayoutVars>
          <dgm:chMax val="0"/>
          <dgm:bulletEnabled val="1"/>
        </dgm:presLayoutVars>
      </dgm:prSet>
      <dgm:spPr/>
    </dgm:pt>
    <dgm:pt modelId="{BD2A74BA-4832-4F86-B4BE-017C1CD0DD9A}" type="pres">
      <dgm:prSet presAssocID="{E68507E4-3B55-4A6E-B8A7-65FBD36D3940}" presName="downArrow" presStyleLbl="node1" presStyleIdx="1" presStyleCnt="2"/>
      <dgm:spPr/>
    </dgm:pt>
    <dgm:pt modelId="{7177CA4C-B79A-4EF2-9F32-A0AE765FC97D}" type="pres">
      <dgm:prSet presAssocID="{E68507E4-3B55-4A6E-B8A7-65FBD36D3940}" presName="downArrowText" presStyleLbl="revTx" presStyleIdx="1" presStyleCnt="2" custScaleX="111016">
        <dgm:presLayoutVars>
          <dgm:chMax val="0"/>
          <dgm:bulletEnabled val="1"/>
        </dgm:presLayoutVars>
      </dgm:prSet>
      <dgm:spPr/>
    </dgm:pt>
  </dgm:ptLst>
  <dgm:cxnLst>
    <dgm:cxn modelId="{B1C4A22C-A1DC-4626-849B-D5F94A65ECD4}" type="presOf" srcId="{F0CC9103-448E-435C-90DE-C75E67DC9DFF}" destId="{D6B252B1-9915-40C1-AE3A-9CBD16DA0A83}" srcOrd="0" destOrd="2" presId="urn:microsoft.com/office/officeart/2005/8/layout/arrow4"/>
    <dgm:cxn modelId="{0A40E25D-07C3-44BB-AEB9-24E4C9E1E02F}" srcId="{47BC2ED9-D5D4-4732-8FD2-285A0860B797}" destId="{E7B74E64-D569-4768-9BBB-AFC3C81CAC57}" srcOrd="2" destOrd="0" parTransId="{732B87FD-A3BC-4E0F-A45C-2917B6A79AF2}" sibTransId="{8DC380E9-5F80-43E6-AEEC-E4CD810CDBE6}"/>
    <dgm:cxn modelId="{1859E644-B118-4BA4-B2D0-7BDCDCF7EB1A}" srcId="{E68507E4-3B55-4A6E-B8A7-65FBD36D3940}" destId="{CAD7EAC3-61EC-4581-9C25-7302B51C9F9C}" srcOrd="0" destOrd="0" parTransId="{EDD5910B-A207-474A-822A-4D2AEFD770E3}" sibTransId="{F5F81F27-A864-4258-BE17-89F30FE1F402}"/>
    <dgm:cxn modelId="{5D87C969-6B3B-44DF-9798-991D9C20EE59}" type="presOf" srcId="{5A9F70C1-92B7-489E-9947-F2C1859655CB}" destId="{A5E1939D-C2F7-4E89-BA38-B910A49267F6}" srcOrd="0" destOrd="0" presId="urn:microsoft.com/office/officeart/2005/8/layout/arrow4"/>
    <dgm:cxn modelId="{D3B9506A-718F-4676-B0A7-D6121B8DE588}" srcId="{E68507E4-3B55-4A6E-B8A7-65FBD36D3940}" destId="{E393D288-97F2-47DC-B842-5C71C63C0B57}" srcOrd="2" destOrd="0" parTransId="{18EB715C-9036-420A-8CA4-A1FCF4C0DD93}" sibTransId="{821DFCB3-3B87-4EE6-9C8A-225B3B035FDD}"/>
    <dgm:cxn modelId="{0ABEED70-98C8-4A80-9085-5458356C2FFA}" type="presOf" srcId="{985BF1F0-F327-4F22-A24A-F412D51F78F2}" destId="{7177CA4C-B79A-4EF2-9F32-A0AE765FC97D}" srcOrd="0" destOrd="2" presId="urn:microsoft.com/office/officeart/2005/8/layout/arrow4"/>
    <dgm:cxn modelId="{7A86967C-4FDB-4DB2-AF23-931499517CBF}" type="presOf" srcId="{CD37A024-1B17-4F4D-B238-FC4A6C97B03C}" destId="{D6B252B1-9915-40C1-AE3A-9CBD16DA0A83}" srcOrd="0" destOrd="1" presId="urn:microsoft.com/office/officeart/2005/8/layout/arrow4"/>
    <dgm:cxn modelId="{7047D89D-344B-4EC3-A8C7-623CC94BC144}" type="presOf" srcId="{E68507E4-3B55-4A6E-B8A7-65FBD36D3940}" destId="{7177CA4C-B79A-4EF2-9F32-A0AE765FC97D}" srcOrd="0" destOrd="0" presId="urn:microsoft.com/office/officeart/2005/8/layout/arrow4"/>
    <dgm:cxn modelId="{CFBDD8AF-13EA-49C3-910C-0EA53AA9AA3D}" type="presOf" srcId="{47BC2ED9-D5D4-4732-8FD2-285A0860B797}" destId="{D6B252B1-9915-40C1-AE3A-9CBD16DA0A83}" srcOrd="0" destOrd="0" presId="urn:microsoft.com/office/officeart/2005/8/layout/arrow4"/>
    <dgm:cxn modelId="{B40007D5-FA75-4412-84B1-0C739D3E67FC}" srcId="{E68507E4-3B55-4A6E-B8A7-65FBD36D3940}" destId="{985BF1F0-F327-4F22-A24A-F412D51F78F2}" srcOrd="1" destOrd="0" parTransId="{43E65287-9F2A-49B2-938D-47511C7F7185}" sibTransId="{1761B811-4C6B-4E70-B43B-FDA1B9453FE1}"/>
    <dgm:cxn modelId="{B53147D8-5263-4DA6-87A8-6F03A40EE79E}" srcId="{47BC2ED9-D5D4-4732-8FD2-285A0860B797}" destId="{CD37A024-1B17-4F4D-B238-FC4A6C97B03C}" srcOrd="0" destOrd="0" parTransId="{1454C81E-82BE-443C-AD23-650A44D87B2E}" sibTransId="{1689C01F-F956-4EAF-84C1-64E7BD50D73E}"/>
    <dgm:cxn modelId="{F9A18CE1-EF02-4205-A406-84F54DC619AB}" type="presOf" srcId="{E7B74E64-D569-4768-9BBB-AFC3C81CAC57}" destId="{D6B252B1-9915-40C1-AE3A-9CBD16DA0A83}" srcOrd="0" destOrd="3" presId="urn:microsoft.com/office/officeart/2005/8/layout/arrow4"/>
    <dgm:cxn modelId="{533B40EB-8809-4058-A3AF-1D2587A265FC}" srcId="{5A9F70C1-92B7-489E-9947-F2C1859655CB}" destId="{E68507E4-3B55-4A6E-B8A7-65FBD36D3940}" srcOrd="1" destOrd="0" parTransId="{B1B86656-08B3-4CB3-B583-C2E5A6A1DD4A}" sibTransId="{26D09AEF-DE07-44E8-AE15-18B950409B86}"/>
    <dgm:cxn modelId="{764DC1F3-E0EC-4C98-BDCD-23864D1BE2BE}" srcId="{47BC2ED9-D5D4-4732-8FD2-285A0860B797}" destId="{F0CC9103-448E-435C-90DE-C75E67DC9DFF}" srcOrd="1" destOrd="0" parTransId="{A33380AE-EE9E-4985-A38F-46E08DD6C30A}" sibTransId="{AB7BC255-EE9E-4BA9-BF5A-DF1691201851}"/>
    <dgm:cxn modelId="{C39349F4-73F9-4772-86AD-780572B616EC}" srcId="{5A9F70C1-92B7-489E-9947-F2C1859655CB}" destId="{47BC2ED9-D5D4-4732-8FD2-285A0860B797}" srcOrd="0" destOrd="0" parTransId="{D7E0C844-4F28-4C46-B323-8809C36A0450}" sibTransId="{990C26ED-E15F-4755-82BF-30BED5A3AA59}"/>
    <dgm:cxn modelId="{74588BF6-65BF-4E5F-8FD5-99A9DA9DDC7E}" type="presOf" srcId="{CAD7EAC3-61EC-4581-9C25-7302B51C9F9C}" destId="{7177CA4C-B79A-4EF2-9F32-A0AE765FC97D}" srcOrd="0" destOrd="1" presId="urn:microsoft.com/office/officeart/2005/8/layout/arrow4"/>
    <dgm:cxn modelId="{5A8223FC-DA63-4588-AB70-B755BAE40617}" type="presOf" srcId="{E393D288-97F2-47DC-B842-5C71C63C0B57}" destId="{7177CA4C-B79A-4EF2-9F32-A0AE765FC97D}" srcOrd="0" destOrd="3" presId="urn:microsoft.com/office/officeart/2005/8/layout/arrow4"/>
    <dgm:cxn modelId="{DFC6AF14-50AC-4E14-BB31-2599309303CF}" type="presParOf" srcId="{A5E1939D-C2F7-4E89-BA38-B910A49267F6}" destId="{7EA1A633-BE3F-4EC5-9C73-E7BFFFA99C87}" srcOrd="0" destOrd="0" presId="urn:microsoft.com/office/officeart/2005/8/layout/arrow4"/>
    <dgm:cxn modelId="{1367400B-9A9F-4186-8738-BFDE4D081BAC}" type="presParOf" srcId="{A5E1939D-C2F7-4E89-BA38-B910A49267F6}" destId="{D6B252B1-9915-40C1-AE3A-9CBD16DA0A83}" srcOrd="1" destOrd="0" presId="urn:microsoft.com/office/officeart/2005/8/layout/arrow4"/>
    <dgm:cxn modelId="{1479291E-D9B0-4916-A277-7B8B6FE1D417}" type="presParOf" srcId="{A5E1939D-C2F7-4E89-BA38-B910A49267F6}" destId="{BD2A74BA-4832-4F86-B4BE-017C1CD0DD9A}" srcOrd="2" destOrd="0" presId="urn:microsoft.com/office/officeart/2005/8/layout/arrow4"/>
    <dgm:cxn modelId="{ACEA5350-FB5C-4B94-A3B6-70DC03EAACBE}" type="presParOf" srcId="{A5E1939D-C2F7-4E89-BA38-B910A49267F6}" destId="{7177CA4C-B79A-4EF2-9F32-A0AE765FC97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BDAEB-8F7A-4C9B-B533-05162232E92B}">
      <dsp:nvSpPr>
        <dsp:cNvPr id="0" name=""/>
        <dsp:cNvSpPr/>
      </dsp:nvSpPr>
      <dsp:spPr>
        <a:xfrm>
          <a:off x="334" y="307037"/>
          <a:ext cx="2239269" cy="6480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Avail</a:t>
          </a:r>
          <a:r>
            <a:rPr lang="es-ES" sz="1200" kern="1200" dirty="0"/>
            <a:t> RQ</a:t>
          </a:r>
        </a:p>
      </dsp:txBody>
      <dsp:txXfrm>
        <a:off x="324334" y="307037"/>
        <a:ext cx="1591269" cy="648000"/>
      </dsp:txXfrm>
    </dsp:sp>
    <dsp:sp modelId="{9FC6F6E0-FC48-4A89-A6A1-97A1D7AFB0B0}">
      <dsp:nvSpPr>
        <dsp:cNvPr id="0" name=""/>
        <dsp:cNvSpPr/>
      </dsp:nvSpPr>
      <dsp:spPr>
        <a:xfrm>
          <a:off x="334" y="1036037"/>
          <a:ext cx="1791415" cy="3381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Client</a:t>
          </a:r>
          <a:r>
            <a:rPr lang="es-ES" sz="1200" kern="1200" dirty="0"/>
            <a:t> </a:t>
          </a:r>
          <a:r>
            <a:rPr lang="es-ES" sz="1200" kern="1200" dirty="0" err="1"/>
            <a:t>sends</a:t>
          </a:r>
          <a:r>
            <a:rPr lang="es-ES" sz="1200" kern="1200" dirty="0"/>
            <a:t> </a:t>
          </a:r>
          <a:r>
            <a:rPr lang="es-ES" sz="1200" kern="1200" dirty="0" err="1"/>
            <a:t>an</a:t>
          </a:r>
          <a:r>
            <a:rPr lang="es-ES" sz="1200" kern="1200" dirty="0"/>
            <a:t> </a:t>
          </a:r>
          <a:r>
            <a:rPr lang="es-ES" sz="1200" kern="1200" dirty="0" err="1"/>
            <a:t>availability</a:t>
          </a:r>
          <a:r>
            <a:rPr lang="es-ES" sz="1200" kern="1200" dirty="0"/>
            <a:t> </a:t>
          </a:r>
          <a:r>
            <a:rPr lang="es-ES" sz="1200" kern="1200" dirty="0" err="1"/>
            <a:t>request</a:t>
          </a:r>
          <a:r>
            <a:rPr lang="es-ES" sz="1200" kern="1200" dirty="0"/>
            <a:t> to HB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resolve</a:t>
          </a:r>
          <a:r>
            <a:rPr lang="es-ES" sz="1200" kern="1200" dirty="0"/>
            <a:t> </a:t>
          </a:r>
          <a:r>
            <a:rPr lang="es-ES" sz="1200" kern="1200" dirty="0" err="1"/>
            <a:t>from</a:t>
          </a:r>
          <a:r>
            <a:rPr lang="es-ES" sz="1200" kern="1200" dirty="0"/>
            <a:t> cache (</a:t>
          </a:r>
          <a:r>
            <a:rPr lang="es-ES" sz="1200" kern="1200" dirty="0" err="1"/>
            <a:t>or</a:t>
          </a:r>
          <a:r>
            <a:rPr lang="es-ES" sz="1200" kern="1200" dirty="0"/>
            <a:t> </a:t>
          </a:r>
          <a:r>
            <a:rPr lang="es-ES" sz="1200" kern="1200" dirty="0" err="1"/>
            <a:t>direct</a:t>
          </a:r>
          <a:r>
            <a:rPr lang="es-ES" sz="1200" kern="1200" dirty="0"/>
            <a:t> </a:t>
          </a:r>
          <a:r>
            <a:rPr lang="es-ES" sz="1200" kern="1200" dirty="0" err="1"/>
            <a:t>from</a:t>
          </a:r>
          <a:r>
            <a:rPr lang="es-ES" sz="1200" kern="1200" dirty="0"/>
            <a:t> </a:t>
          </a:r>
          <a:r>
            <a:rPr lang="es-ES" sz="1200" kern="1200" dirty="0" err="1"/>
            <a:t>supplier</a:t>
          </a:r>
          <a:r>
            <a:rPr lang="es-ES" sz="1200" kern="1200" dirty="0"/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return</a:t>
          </a:r>
          <a:r>
            <a:rPr lang="es-ES" sz="1200" kern="1200" dirty="0"/>
            <a:t> a </a:t>
          </a:r>
          <a:r>
            <a:rPr lang="es-ES" sz="1200" kern="1200" dirty="0" err="1"/>
            <a:t>list</a:t>
          </a:r>
          <a:r>
            <a:rPr lang="es-ES" sz="1200" kern="1200" dirty="0"/>
            <a:t> of </a:t>
          </a:r>
          <a:r>
            <a:rPr lang="es-ES" sz="1200" kern="1200" dirty="0" err="1"/>
            <a:t>available</a:t>
          </a:r>
          <a:r>
            <a:rPr lang="es-ES" sz="1200" kern="1200" dirty="0"/>
            <a:t> </a:t>
          </a:r>
          <a:r>
            <a:rPr lang="es-ES" sz="1200" kern="1200" dirty="0" err="1"/>
            <a:t>combinations</a:t>
          </a:r>
          <a:endParaRPr lang="es-ES" sz="1200" kern="1200" dirty="0"/>
        </a:p>
      </dsp:txBody>
      <dsp:txXfrm>
        <a:off x="334" y="1036037"/>
        <a:ext cx="1791415" cy="3381325"/>
      </dsp:txXfrm>
    </dsp:sp>
    <dsp:sp modelId="{FB020CD1-E383-423F-BF7C-F69A3A51D723}">
      <dsp:nvSpPr>
        <dsp:cNvPr id="0" name=""/>
        <dsp:cNvSpPr/>
      </dsp:nvSpPr>
      <dsp:spPr>
        <a:xfrm>
          <a:off x="2023603" y="307037"/>
          <a:ext cx="2239269" cy="6480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ServiceAdd</a:t>
          </a:r>
          <a:r>
            <a:rPr lang="es-ES" sz="1200" kern="1200" dirty="0"/>
            <a:t> RQ (</a:t>
          </a:r>
          <a:r>
            <a:rPr lang="es-ES" sz="1200" kern="1200" dirty="0" err="1"/>
            <a:t>check</a:t>
          </a:r>
          <a:r>
            <a:rPr lang="es-ES" sz="1200" kern="1200" dirty="0"/>
            <a:t> </a:t>
          </a:r>
          <a:r>
            <a:rPr lang="es-ES" sz="1200" kern="1200" dirty="0" err="1"/>
            <a:t>rate</a:t>
          </a:r>
          <a:r>
            <a:rPr lang="es-ES" sz="1200" kern="1200" dirty="0"/>
            <a:t>)</a:t>
          </a:r>
        </a:p>
      </dsp:txBody>
      <dsp:txXfrm>
        <a:off x="2347603" y="307037"/>
        <a:ext cx="1591269" cy="648000"/>
      </dsp:txXfrm>
    </dsp:sp>
    <dsp:sp modelId="{7D0DE7F2-E205-456D-ADAD-B68FF9A7D271}">
      <dsp:nvSpPr>
        <dsp:cNvPr id="0" name=""/>
        <dsp:cNvSpPr/>
      </dsp:nvSpPr>
      <dsp:spPr>
        <a:xfrm>
          <a:off x="2023603" y="1036037"/>
          <a:ext cx="1791415" cy="3381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Client</a:t>
          </a:r>
          <a:r>
            <a:rPr lang="es-ES" sz="1200" kern="1200" dirty="0"/>
            <a:t> </a:t>
          </a:r>
          <a:r>
            <a:rPr lang="es-ES" sz="1200" kern="1200" dirty="0" err="1"/>
            <a:t>selects</a:t>
          </a:r>
          <a:r>
            <a:rPr lang="es-ES" sz="1200" kern="1200" dirty="0"/>
            <a:t> </a:t>
          </a:r>
          <a:r>
            <a:rPr lang="es-ES" sz="1200" kern="1200" dirty="0" err="1"/>
            <a:t>one</a:t>
          </a:r>
          <a:r>
            <a:rPr lang="es-ES" sz="1200" kern="1200" dirty="0"/>
            <a:t> of </a:t>
          </a:r>
          <a:r>
            <a:rPr lang="es-ES" sz="1200" kern="1200" dirty="0" err="1"/>
            <a:t>the</a:t>
          </a:r>
          <a:r>
            <a:rPr lang="es-ES" sz="1200" kern="1200" dirty="0"/>
            <a:t> </a:t>
          </a:r>
          <a:r>
            <a:rPr lang="es-ES" sz="1200" kern="1200" dirty="0" err="1"/>
            <a:t>results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make</a:t>
          </a:r>
          <a:r>
            <a:rPr lang="es-ES" sz="1200" kern="1200" dirty="0"/>
            <a:t> a </a:t>
          </a:r>
          <a:r>
            <a:rPr lang="es-ES" sz="1200" kern="1200" dirty="0" err="1"/>
            <a:t>live</a:t>
          </a:r>
          <a:r>
            <a:rPr lang="es-ES" sz="1200" kern="1200" dirty="0"/>
            <a:t> </a:t>
          </a:r>
          <a:r>
            <a:rPr lang="es-ES" sz="1200" kern="1200" dirty="0" err="1"/>
            <a:t>check</a:t>
          </a:r>
          <a:r>
            <a:rPr lang="es-ES" sz="1200" kern="1200" dirty="0"/>
            <a:t> </a:t>
          </a:r>
          <a:r>
            <a:rPr lang="es-ES" sz="1200" kern="1200" dirty="0" err="1"/>
            <a:t>on</a:t>
          </a:r>
          <a:r>
            <a:rPr lang="es-ES" sz="1200" kern="1200" dirty="0"/>
            <a:t> </a:t>
          </a:r>
          <a:r>
            <a:rPr lang="es-ES" sz="1200" kern="1200" dirty="0" err="1"/>
            <a:t>supplier</a:t>
          </a:r>
          <a:r>
            <a:rPr lang="es-ES" sz="1200" kern="1200" dirty="0"/>
            <a:t> </a:t>
          </a:r>
          <a:r>
            <a:rPr lang="es-ES" sz="1200" kern="1200" dirty="0" err="1"/>
            <a:t>for</a:t>
          </a:r>
          <a:r>
            <a:rPr lang="es-ES" sz="1200" kern="1200" dirty="0"/>
            <a:t> final </a:t>
          </a:r>
          <a:r>
            <a:rPr lang="es-ES" sz="1200" kern="1200" dirty="0" err="1"/>
            <a:t>availability</a:t>
          </a:r>
          <a:r>
            <a:rPr lang="es-ES" sz="1200" kern="1200" dirty="0"/>
            <a:t> &amp; </a:t>
          </a:r>
          <a:r>
            <a:rPr lang="es-ES" sz="1200" kern="1200" dirty="0" err="1"/>
            <a:t>rates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If</a:t>
          </a:r>
          <a:r>
            <a:rPr lang="es-ES" sz="1200" kern="1200" dirty="0"/>
            <a:t> </a:t>
          </a:r>
          <a:r>
            <a:rPr lang="es-ES" sz="1200" kern="1200" dirty="0" err="1"/>
            <a:t>still</a:t>
          </a:r>
          <a:r>
            <a:rPr lang="es-ES" sz="1200" kern="1200" dirty="0"/>
            <a:t> </a:t>
          </a:r>
          <a:r>
            <a:rPr lang="es-ES" sz="1200" kern="1200" dirty="0" err="1"/>
            <a:t>there</a:t>
          </a:r>
          <a:r>
            <a:rPr lang="es-ES" sz="1200" kern="1200" dirty="0"/>
            <a:t> </a:t>
          </a:r>
          <a:r>
            <a:rPr lang="es-ES" sz="1200" kern="1200" dirty="0" err="1"/>
            <a:t>is</a:t>
          </a:r>
          <a:r>
            <a:rPr lang="es-ES" sz="1200" kern="1200" dirty="0"/>
            <a:t> </a:t>
          </a:r>
          <a:r>
            <a:rPr lang="es-ES" sz="1200" kern="1200" dirty="0" err="1"/>
            <a:t>availability</a:t>
          </a:r>
          <a:r>
            <a:rPr lang="es-ES" sz="1200" kern="1200" dirty="0"/>
            <a:t>, </a:t>
          </a: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return</a:t>
          </a:r>
          <a:r>
            <a:rPr lang="es-ES" sz="1200" kern="1200" dirty="0"/>
            <a:t> </a:t>
          </a:r>
          <a:r>
            <a:rPr lang="es-ES" sz="1200" kern="1200" dirty="0" err="1"/>
            <a:t>fresh</a:t>
          </a:r>
          <a:r>
            <a:rPr lang="es-ES" sz="1200" kern="1200" dirty="0"/>
            <a:t> </a:t>
          </a:r>
          <a:r>
            <a:rPr lang="es-ES" sz="1200" kern="1200" dirty="0" err="1"/>
            <a:t>rates</a:t>
          </a:r>
          <a:r>
            <a:rPr lang="es-ES" sz="1200" kern="1200" dirty="0"/>
            <a:t> (</a:t>
          </a:r>
          <a:r>
            <a:rPr lang="es-ES" sz="1200" kern="1200" dirty="0" err="1"/>
            <a:t>including</a:t>
          </a:r>
          <a:r>
            <a:rPr lang="es-ES" sz="1200" kern="1200" dirty="0"/>
            <a:t> </a:t>
          </a:r>
          <a:r>
            <a:rPr lang="es-ES" sz="1200" kern="1200" dirty="0" err="1"/>
            <a:t>cancellation</a:t>
          </a:r>
          <a:r>
            <a:rPr lang="es-ES" sz="1200" kern="1200" dirty="0"/>
            <a:t> </a:t>
          </a:r>
          <a:r>
            <a:rPr lang="es-ES" sz="1200" kern="1200" dirty="0" err="1"/>
            <a:t>penalties</a:t>
          </a:r>
          <a:r>
            <a:rPr lang="es-ES" sz="1200" kern="1200" dirty="0"/>
            <a:t> and </a:t>
          </a:r>
          <a:r>
            <a:rPr lang="es-ES" sz="1200" kern="1200" dirty="0" err="1"/>
            <a:t>remarks</a:t>
          </a:r>
          <a:r>
            <a:rPr lang="es-ES" sz="1200" kern="1200" dirty="0"/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>
              <a:solidFill>
                <a:srgbClr val="FF0000"/>
              </a:solidFill>
            </a:rPr>
            <a:t>If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there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is</a:t>
          </a:r>
          <a:r>
            <a:rPr lang="es-ES" sz="1200" kern="1200" dirty="0">
              <a:solidFill>
                <a:srgbClr val="FF0000"/>
              </a:solidFill>
            </a:rPr>
            <a:t> no more </a:t>
          </a:r>
          <a:r>
            <a:rPr lang="es-ES" sz="1200" kern="1200" dirty="0" err="1">
              <a:solidFill>
                <a:srgbClr val="FF0000"/>
              </a:solidFill>
            </a:rPr>
            <a:t>availability</a:t>
          </a:r>
          <a:r>
            <a:rPr lang="es-ES" sz="1200" kern="1200" dirty="0">
              <a:solidFill>
                <a:srgbClr val="FF0000"/>
              </a:solidFill>
            </a:rPr>
            <a:t>, </a:t>
          </a:r>
          <a:r>
            <a:rPr lang="es-ES" sz="1200" kern="1200" dirty="0" err="1">
              <a:solidFill>
                <a:srgbClr val="FF0000"/>
              </a:solidFill>
            </a:rPr>
            <a:t>we</a:t>
          </a:r>
          <a:r>
            <a:rPr lang="es-ES" sz="1200" kern="1200" dirty="0">
              <a:solidFill>
                <a:srgbClr val="FF0000"/>
              </a:solidFill>
            </a:rPr>
            <a:t> show ERROR</a:t>
          </a:r>
        </a:p>
      </dsp:txBody>
      <dsp:txXfrm>
        <a:off x="2023603" y="1036037"/>
        <a:ext cx="1791415" cy="3381325"/>
      </dsp:txXfrm>
    </dsp:sp>
    <dsp:sp modelId="{63921E76-1A20-45A6-9BB6-95F94646AEC3}">
      <dsp:nvSpPr>
        <dsp:cNvPr id="0" name=""/>
        <dsp:cNvSpPr/>
      </dsp:nvSpPr>
      <dsp:spPr>
        <a:xfrm>
          <a:off x="4151848" y="307037"/>
          <a:ext cx="2239269" cy="6480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Confirm</a:t>
          </a:r>
          <a:r>
            <a:rPr lang="es-ES" sz="1200" kern="1200" dirty="0"/>
            <a:t> RQ</a:t>
          </a:r>
        </a:p>
      </dsp:txBody>
      <dsp:txXfrm>
        <a:off x="4475848" y="307037"/>
        <a:ext cx="1591269" cy="648000"/>
      </dsp:txXfrm>
    </dsp:sp>
    <dsp:sp modelId="{C066C1B7-3DF4-4B15-8393-73899745B13E}">
      <dsp:nvSpPr>
        <dsp:cNvPr id="0" name=""/>
        <dsp:cNvSpPr/>
      </dsp:nvSpPr>
      <dsp:spPr>
        <a:xfrm>
          <a:off x="4046872" y="1036037"/>
          <a:ext cx="2001369" cy="3381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Client</a:t>
          </a:r>
          <a:r>
            <a:rPr lang="es-ES" sz="1200" kern="1200" dirty="0"/>
            <a:t> </a:t>
          </a:r>
          <a:r>
            <a:rPr lang="es-ES" sz="1200" kern="1200" dirty="0" err="1"/>
            <a:t>send</a:t>
          </a:r>
          <a:r>
            <a:rPr lang="es-ES" sz="1200" kern="1200" dirty="0"/>
            <a:t> </a:t>
          </a:r>
          <a:r>
            <a:rPr lang="es-ES" sz="1200" kern="1200" dirty="0" err="1"/>
            <a:t>all</a:t>
          </a:r>
          <a:r>
            <a:rPr lang="es-ES" sz="1200" kern="1200" dirty="0"/>
            <a:t> </a:t>
          </a:r>
          <a:r>
            <a:rPr lang="es-ES" sz="1200" kern="1200" dirty="0" err="1"/>
            <a:t>the</a:t>
          </a:r>
          <a:r>
            <a:rPr lang="es-ES" sz="1200" kern="1200" dirty="0"/>
            <a:t> </a:t>
          </a:r>
          <a:r>
            <a:rPr lang="es-ES" sz="1200" kern="1200" dirty="0" err="1"/>
            <a:t>paxes</a:t>
          </a:r>
          <a:r>
            <a:rPr lang="es-ES" sz="1200" kern="1200" dirty="0"/>
            <a:t> </a:t>
          </a:r>
          <a:r>
            <a:rPr lang="es-ES" sz="1200" kern="1200" dirty="0" err="1"/>
            <a:t>information</a:t>
          </a:r>
          <a:r>
            <a:rPr lang="es-ES" sz="1200" kern="1200" dirty="0"/>
            <a:t> and </a:t>
          </a:r>
          <a:r>
            <a:rPr lang="es-ES" sz="1200" kern="1200" dirty="0" err="1"/>
            <a:t>payment</a:t>
          </a:r>
          <a:r>
            <a:rPr lang="es-ES" sz="1200" kern="1200" dirty="0"/>
            <a:t> </a:t>
          </a:r>
          <a:r>
            <a:rPr lang="es-ES" sz="1200" kern="1200" dirty="0" err="1"/>
            <a:t>order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generate</a:t>
          </a:r>
          <a:r>
            <a:rPr lang="es-ES" sz="1200" kern="1200" dirty="0"/>
            <a:t> </a:t>
          </a:r>
          <a:r>
            <a:rPr lang="es-ES" sz="1200" kern="1200" dirty="0" err="1"/>
            <a:t>an</a:t>
          </a:r>
          <a:r>
            <a:rPr lang="es-ES" sz="1200" kern="1200" dirty="0"/>
            <a:t> </a:t>
          </a:r>
          <a:r>
            <a:rPr lang="es-ES" sz="1200" kern="1200" dirty="0" err="1"/>
            <a:t>identifier</a:t>
          </a:r>
          <a:r>
            <a:rPr lang="es-ES" sz="1200" kern="1200" dirty="0"/>
            <a:t> </a:t>
          </a:r>
          <a:r>
            <a:rPr lang="es-ES" sz="1200" kern="1200" dirty="0" err="1"/>
            <a:t>for</a:t>
          </a:r>
          <a:r>
            <a:rPr lang="es-ES" sz="1200" kern="1200" dirty="0"/>
            <a:t> </a:t>
          </a:r>
          <a:r>
            <a:rPr lang="es-ES" sz="1200" kern="1200" dirty="0" err="1"/>
            <a:t>the</a:t>
          </a:r>
          <a:r>
            <a:rPr lang="es-ES" sz="1200" kern="1200" dirty="0"/>
            <a:t> </a:t>
          </a:r>
          <a:r>
            <a:rPr lang="es-ES" sz="1200" kern="1200" dirty="0" err="1"/>
            <a:t>booking</a:t>
          </a:r>
          <a:r>
            <a:rPr lang="es-ES" sz="1200" kern="1200" dirty="0"/>
            <a:t> and </a:t>
          </a:r>
          <a:r>
            <a:rPr lang="es-ES" sz="1200" kern="1200" dirty="0" err="1"/>
            <a:t>send</a:t>
          </a:r>
          <a:r>
            <a:rPr lang="es-ES" sz="1200" kern="1200" dirty="0"/>
            <a:t> </a:t>
          </a:r>
          <a:r>
            <a:rPr lang="es-ES" sz="1200" kern="1200" dirty="0" err="1"/>
            <a:t>it</a:t>
          </a:r>
          <a:r>
            <a:rPr lang="es-ES" sz="1200" kern="1200" dirty="0"/>
            <a:t> </a:t>
          </a:r>
          <a:r>
            <a:rPr lang="es-ES" sz="1200" kern="1200" dirty="0" err="1"/>
            <a:t>with</a:t>
          </a:r>
          <a:r>
            <a:rPr lang="es-ES" sz="1200" kern="1200" dirty="0"/>
            <a:t> </a:t>
          </a:r>
          <a:r>
            <a:rPr lang="es-ES" sz="1200" kern="1200" dirty="0" err="1"/>
            <a:t>all</a:t>
          </a:r>
          <a:r>
            <a:rPr lang="es-ES" sz="1200" kern="1200" dirty="0"/>
            <a:t> </a:t>
          </a:r>
          <a:r>
            <a:rPr lang="es-ES" sz="1200" kern="1200" dirty="0" err="1"/>
            <a:t>client</a:t>
          </a:r>
          <a:r>
            <a:rPr lang="es-ES" sz="1200" kern="1200" dirty="0"/>
            <a:t> data to </a:t>
          </a:r>
          <a:r>
            <a:rPr lang="es-ES" sz="1200" kern="1200" dirty="0" err="1"/>
            <a:t>supplier</a:t>
          </a:r>
          <a:r>
            <a:rPr lang="es-ES" sz="1200" kern="1200" dirty="0"/>
            <a:t> </a:t>
          </a:r>
          <a:r>
            <a:rPr lang="es-ES" sz="1200" kern="1200" dirty="0" err="1"/>
            <a:t>for</a:t>
          </a:r>
          <a:r>
            <a:rPr lang="es-ES" sz="1200" kern="1200" dirty="0"/>
            <a:t> </a:t>
          </a:r>
          <a:r>
            <a:rPr lang="es-ES" sz="1200" kern="1200" dirty="0" err="1"/>
            <a:t>booking</a:t>
          </a:r>
          <a:r>
            <a:rPr lang="es-ES" sz="1200" kern="1200" dirty="0"/>
            <a:t> </a:t>
          </a:r>
          <a:r>
            <a:rPr lang="es-ES" sz="1200" kern="1200" dirty="0" err="1"/>
            <a:t>confirmation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>
              <a:solidFill>
                <a:srgbClr val="FF0000"/>
              </a:solidFill>
            </a:rPr>
            <a:t>If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we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get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an</a:t>
          </a:r>
          <a:r>
            <a:rPr lang="es-ES" sz="1200" kern="1200" dirty="0">
              <a:solidFill>
                <a:srgbClr val="FF0000"/>
              </a:solidFill>
            </a:rPr>
            <a:t> ERROR, </a:t>
          </a:r>
          <a:r>
            <a:rPr lang="es-ES" sz="1200" kern="1200" dirty="0" err="1">
              <a:solidFill>
                <a:srgbClr val="FF0000"/>
              </a:solidFill>
            </a:rPr>
            <a:t>it’s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returned</a:t>
          </a:r>
          <a:r>
            <a:rPr lang="es-ES" sz="1200" kern="1200" dirty="0">
              <a:solidFill>
                <a:srgbClr val="FF0000"/>
              </a:solidFill>
            </a:rPr>
            <a:t> to </a:t>
          </a:r>
          <a:r>
            <a:rPr lang="es-ES" sz="1200" kern="1200" dirty="0" err="1">
              <a:solidFill>
                <a:srgbClr val="FF0000"/>
              </a:solidFill>
            </a:rPr>
            <a:t>client</a:t>
          </a:r>
          <a:endParaRPr lang="es-ES" sz="1200" kern="1200" dirty="0">
            <a:solidFill>
              <a:srgbClr val="FF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>
              <a:solidFill>
                <a:srgbClr val="FF0000"/>
              </a:solidFill>
            </a:rPr>
            <a:t>In </a:t>
          </a:r>
          <a:r>
            <a:rPr lang="es-ES" sz="1200" kern="1200" dirty="0" err="1">
              <a:solidFill>
                <a:srgbClr val="FF0000"/>
              </a:solidFill>
            </a:rPr>
            <a:t>supplier’s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timeout</a:t>
          </a:r>
          <a:r>
            <a:rPr lang="es-ES" sz="1200" kern="1200" dirty="0">
              <a:solidFill>
                <a:srgbClr val="FF0000"/>
              </a:solidFill>
            </a:rPr>
            <a:t> case, </a:t>
          </a:r>
          <a:r>
            <a:rPr lang="es-ES" sz="1200" kern="1200" dirty="0" err="1">
              <a:solidFill>
                <a:srgbClr val="FF0000"/>
              </a:solidFill>
            </a:rPr>
            <a:t>we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return</a:t>
          </a:r>
          <a:r>
            <a:rPr lang="es-ES" sz="1200" kern="1200" dirty="0">
              <a:solidFill>
                <a:srgbClr val="FF0000"/>
              </a:solidFill>
            </a:rPr>
            <a:t> ERROR to </a:t>
          </a:r>
          <a:r>
            <a:rPr lang="es-ES" sz="1200" kern="1200" dirty="0" err="1">
              <a:solidFill>
                <a:srgbClr val="FF0000"/>
              </a:solidFill>
            </a:rPr>
            <a:t>client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but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wait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for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supplier</a:t>
          </a:r>
          <a:r>
            <a:rPr lang="es-ES" sz="1200" kern="1200" dirty="0">
              <a:solidFill>
                <a:srgbClr val="FF0000"/>
              </a:solidFill>
            </a:rPr>
            <a:t> to </a:t>
          </a:r>
          <a:r>
            <a:rPr lang="es-ES" sz="1200" kern="1200" dirty="0" err="1">
              <a:solidFill>
                <a:srgbClr val="FF0000"/>
              </a:solidFill>
            </a:rPr>
            <a:t>rollback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the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booking</a:t>
          </a:r>
          <a:r>
            <a:rPr lang="es-ES" sz="1200" kern="1200" dirty="0">
              <a:solidFill>
                <a:srgbClr val="FF0000"/>
              </a:solidFill>
            </a:rPr>
            <a:t> (auto-cancel)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store at </a:t>
          </a:r>
          <a:r>
            <a:rPr lang="es-ES" sz="1200" kern="1200" dirty="0" err="1"/>
            <a:t>database</a:t>
          </a:r>
          <a:r>
            <a:rPr lang="es-ES" sz="1200" kern="1200" dirty="0"/>
            <a:t> </a:t>
          </a:r>
          <a:r>
            <a:rPr lang="es-ES" sz="1200" kern="1200" dirty="0" err="1"/>
            <a:t>the</a:t>
          </a:r>
          <a:r>
            <a:rPr lang="es-ES" sz="1200" kern="1200" dirty="0"/>
            <a:t> </a:t>
          </a:r>
          <a:r>
            <a:rPr lang="es-ES" sz="1200" kern="1200" dirty="0" err="1"/>
            <a:t>booking</a:t>
          </a:r>
          <a:r>
            <a:rPr lang="es-ES" sz="1200" kern="1200" dirty="0"/>
            <a:t> </a:t>
          </a:r>
          <a:r>
            <a:rPr lang="es-ES" sz="1200" kern="1200" dirty="0" err="1"/>
            <a:t>reference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Final </a:t>
          </a:r>
          <a:r>
            <a:rPr lang="es-ES" sz="1200" kern="1200" dirty="0" err="1"/>
            <a:t>identifier</a:t>
          </a:r>
          <a:r>
            <a:rPr lang="es-ES" sz="1200" kern="1200" dirty="0"/>
            <a:t> </a:t>
          </a:r>
          <a:r>
            <a:rPr lang="es-ES" sz="1200" kern="1200" dirty="0" err="1"/>
            <a:t>is</a:t>
          </a:r>
          <a:r>
            <a:rPr lang="es-ES" sz="1200" kern="1200" dirty="0"/>
            <a:t> </a:t>
          </a:r>
          <a:r>
            <a:rPr lang="es-ES" sz="1200" kern="1200" dirty="0" err="1"/>
            <a:t>sent</a:t>
          </a:r>
          <a:r>
            <a:rPr lang="es-ES" sz="1200" kern="1200" dirty="0"/>
            <a:t> back to </a:t>
          </a:r>
          <a:r>
            <a:rPr lang="es-ES" sz="1200" kern="1200" dirty="0" err="1"/>
            <a:t>client</a:t>
          </a:r>
          <a:endParaRPr lang="es-ES" sz="1200" kern="1200" dirty="0"/>
        </a:p>
      </dsp:txBody>
      <dsp:txXfrm>
        <a:off x="4046872" y="1036037"/>
        <a:ext cx="2001369" cy="3381325"/>
      </dsp:txXfrm>
    </dsp:sp>
    <dsp:sp modelId="{F45F8A04-E0EB-45BE-B5AD-E21D6B438E37}">
      <dsp:nvSpPr>
        <dsp:cNvPr id="0" name=""/>
        <dsp:cNvSpPr/>
      </dsp:nvSpPr>
      <dsp:spPr>
        <a:xfrm>
          <a:off x="6175117" y="307037"/>
          <a:ext cx="2239269" cy="6480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Cancel RQ</a:t>
          </a:r>
        </a:p>
      </dsp:txBody>
      <dsp:txXfrm>
        <a:off x="6499117" y="307037"/>
        <a:ext cx="1591269" cy="648000"/>
      </dsp:txXfrm>
    </dsp:sp>
    <dsp:sp modelId="{8B222C6A-E4F5-47E1-8CFB-5B52AD35F92C}">
      <dsp:nvSpPr>
        <dsp:cNvPr id="0" name=""/>
        <dsp:cNvSpPr/>
      </dsp:nvSpPr>
      <dsp:spPr>
        <a:xfrm>
          <a:off x="6175117" y="1036037"/>
          <a:ext cx="1791415" cy="3381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Client</a:t>
          </a:r>
          <a:r>
            <a:rPr lang="es-ES" sz="1200" kern="1200" dirty="0"/>
            <a:t> </a:t>
          </a:r>
          <a:r>
            <a:rPr lang="es-ES" sz="1200" kern="1200" dirty="0" err="1"/>
            <a:t>sends</a:t>
          </a:r>
          <a:r>
            <a:rPr lang="es-ES" sz="1200" kern="1200" dirty="0"/>
            <a:t> a </a:t>
          </a:r>
          <a:r>
            <a:rPr lang="es-ES" sz="1200" kern="1200" dirty="0" err="1"/>
            <a:t>cancellation</a:t>
          </a:r>
          <a:r>
            <a:rPr lang="es-ES" sz="1200" kern="1200" dirty="0"/>
            <a:t> </a:t>
          </a:r>
          <a:r>
            <a:rPr lang="es-ES" sz="1200" kern="1200" dirty="0" err="1"/>
            <a:t>request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send</a:t>
          </a:r>
          <a:r>
            <a:rPr lang="es-ES" sz="1200" kern="1200" dirty="0"/>
            <a:t> a cancel </a:t>
          </a:r>
          <a:r>
            <a:rPr lang="es-ES" sz="1200" kern="1200" dirty="0" err="1"/>
            <a:t>request</a:t>
          </a:r>
          <a:r>
            <a:rPr lang="es-ES" sz="1200" kern="1200" dirty="0"/>
            <a:t> to </a:t>
          </a:r>
          <a:r>
            <a:rPr lang="es-ES" sz="1200" kern="1200" dirty="0" err="1"/>
            <a:t>supplier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If</a:t>
          </a:r>
          <a:r>
            <a:rPr lang="es-ES" sz="1200" kern="1200" dirty="0"/>
            <a:t> </a:t>
          </a:r>
          <a:r>
            <a:rPr lang="es-ES" sz="1200" kern="1200" dirty="0" err="1"/>
            <a:t>cancellation</a:t>
          </a:r>
          <a:r>
            <a:rPr lang="es-ES" sz="1200" kern="1200" dirty="0"/>
            <a:t> </a:t>
          </a:r>
          <a:r>
            <a:rPr lang="es-ES" sz="1200" kern="1200" dirty="0" err="1"/>
            <a:t>is</a:t>
          </a:r>
          <a:r>
            <a:rPr lang="es-ES" sz="1200" kern="1200" dirty="0"/>
            <a:t> OK, </a:t>
          </a:r>
          <a:r>
            <a:rPr lang="es-ES" sz="1200" kern="1200" dirty="0" err="1"/>
            <a:t>we</a:t>
          </a:r>
          <a:r>
            <a:rPr lang="es-ES" sz="1200" kern="1200" dirty="0"/>
            <a:t> </a:t>
          </a:r>
          <a:r>
            <a:rPr lang="es-ES" sz="1200" kern="1200" dirty="0" err="1"/>
            <a:t>return</a:t>
          </a:r>
          <a:r>
            <a:rPr lang="es-ES" sz="1200" kern="1200" dirty="0"/>
            <a:t> </a:t>
          </a:r>
          <a:r>
            <a:rPr lang="es-ES" sz="1200" kern="1200" dirty="0" err="1"/>
            <a:t>this</a:t>
          </a:r>
          <a:r>
            <a:rPr lang="es-ES" sz="1200" kern="1200" dirty="0"/>
            <a:t> to </a:t>
          </a:r>
          <a:r>
            <a:rPr lang="es-ES" sz="1200" kern="1200" dirty="0" err="1"/>
            <a:t>client</a:t>
          </a:r>
          <a:r>
            <a:rPr lang="es-ES" sz="1200" kern="1200" dirty="0"/>
            <a:t> (</a:t>
          </a:r>
          <a:r>
            <a:rPr lang="es-ES" sz="1200" kern="1200" dirty="0" err="1"/>
            <a:t>with</a:t>
          </a:r>
          <a:r>
            <a:rPr lang="es-ES" sz="1200" kern="1200" dirty="0"/>
            <a:t> </a:t>
          </a:r>
          <a:r>
            <a:rPr lang="es-ES" sz="1200" kern="1200" dirty="0" err="1"/>
            <a:t>cancellation</a:t>
          </a:r>
          <a:r>
            <a:rPr lang="es-ES" sz="1200" kern="1200" dirty="0"/>
            <a:t> </a:t>
          </a:r>
          <a:r>
            <a:rPr lang="es-ES" sz="1200" kern="1200" dirty="0" err="1"/>
            <a:t>reference</a:t>
          </a:r>
          <a:r>
            <a:rPr lang="es-ES" sz="1200" kern="1200" dirty="0"/>
            <a:t>, </a:t>
          </a:r>
          <a:r>
            <a:rPr lang="es-ES" sz="1200" kern="1200" dirty="0" err="1"/>
            <a:t>if</a:t>
          </a:r>
          <a:r>
            <a:rPr lang="es-ES" sz="1200" kern="1200" dirty="0"/>
            <a:t> </a:t>
          </a:r>
          <a:r>
            <a:rPr lang="es-ES" sz="1200" kern="1200" dirty="0" err="1"/>
            <a:t>any</a:t>
          </a:r>
          <a:r>
            <a:rPr lang="es-ES" sz="1200" kern="1200" dirty="0"/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>
              <a:solidFill>
                <a:srgbClr val="FF0000"/>
              </a:solidFill>
            </a:rPr>
            <a:t>If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cancellation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is</a:t>
          </a:r>
          <a:r>
            <a:rPr lang="es-ES" sz="1200" kern="1200" dirty="0">
              <a:solidFill>
                <a:srgbClr val="FF0000"/>
              </a:solidFill>
            </a:rPr>
            <a:t> KO </a:t>
          </a:r>
          <a:r>
            <a:rPr lang="es-ES" sz="1200" kern="1200" dirty="0" err="1">
              <a:solidFill>
                <a:srgbClr val="FF0000"/>
              </a:solidFill>
            </a:rPr>
            <a:t>or</a:t>
          </a:r>
          <a:r>
            <a:rPr lang="es-ES" sz="1200" kern="1200" dirty="0">
              <a:solidFill>
                <a:srgbClr val="FF0000"/>
              </a:solidFill>
            </a:rPr>
            <a:t> ERROR, </a:t>
          </a:r>
          <a:r>
            <a:rPr lang="es-ES" sz="1200" kern="1200" dirty="0" err="1">
              <a:solidFill>
                <a:srgbClr val="FF0000"/>
              </a:solidFill>
            </a:rPr>
            <a:t>we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send</a:t>
          </a:r>
          <a:r>
            <a:rPr lang="es-ES" sz="1200" kern="1200" dirty="0">
              <a:solidFill>
                <a:srgbClr val="FF0000"/>
              </a:solidFill>
            </a:rPr>
            <a:t> back ERROR and </a:t>
          </a:r>
          <a:r>
            <a:rPr lang="es-ES" sz="1200" kern="1200" dirty="0" err="1">
              <a:solidFill>
                <a:srgbClr val="FF0000"/>
              </a:solidFill>
            </a:rPr>
            <a:t>don’t</a:t>
          </a:r>
          <a:r>
            <a:rPr lang="es-ES" sz="1200" kern="1200" dirty="0">
              <a:solidFill>
                <a:srgbClr val="FF0000"/>
              </a:solidFill>
            </a:rPr>
            <a:t> cancel </a:t>
          </a:r>
          <a:r>
            <a:rPr lang="es-ES" sz="1200" kern="1200" dirty="0" err="1">
              <a:solidFill>
                <a:srgbClr val="FF0000"/>
              </a:solidFill>
            </a:rPr>
            <a:t>on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our</a:t>
          </a:r>
          <a:r>
            <a:rPr lang="es-ES" sz="1200" kern="1200" dirty="0">
              <a:solidFill>
                <a:srgbClr val="FF0000"/>
              </a:solidFill>
            </a:rPr>
            <a:t> </a:t>
          </a:r>
          <a:r>
            <a:rPr lang="es-ES" sz="1200" kern="1200" dirty="0" err="1">
              <a:solidFill>
                <a:srgbClr val="FF0000"/>
              </a:solidFill>
            </a:rPr>
            <a:t>side</a:t>
          </a:r>
          <a:r>
            <a:rPr lang="es-ES" sz="1200" kern="1200" dirty="0">
              <a:solidFill>
                <a:srgbClr val="FF0000"/>
              </a:solidFill>
            </a:rPr>
            <a:t>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We</a:t>
          </a:r>
          <a:r>
            <a:rPr lang="es-ES" sz="1200" kern="1200" dirty="0"/>
            <a:t> cancel at HB </a:t>
          </a:r>
          <a:r>
            <a:rPr lang="es-ES" sz="1200" kern="1200" dirty="0" err="1"/>
            <a:t>database</a:t>
          </a:r>
          <a:r>
            <a:rPr lang="es-ES" sz="1200" kern="1200" dirty="0"/>
            <a:t> </a:t>
          </a:r>
          <a:r>
            <a:rPr lang="es-ES" sz="1200" kern="1200" dirty="0" err="1"/>
            <a:t>only</a:t>
          </a:r>
          <a:r>
            <a:rPr lang="es-ES" sz="1200" kern="1200" dirty="0"/>
            <a:t> </a:t>
          </a:r>
          <a:r>
            <a:rPr lang="es-ES" sz="1200" kern="1200" dirty="0" err="1"/>
            <a:t>if</a:t>
          </a:r>
          <a:r>
            <a:rPr lang="es-ES" sz="1200" kern="1200" dirty="0"/>
            <a:t> </a:t>
          </a:r>
          <a:r>
            <a:rPr lang="es-ES" sz="1200" kern="1200" dirty="0" err="1"/>
            <a:t>supplier’s</a:t>
          </a:r>
          <a:r>
            <a:rPr lang="es-ES" sz="1200" kern="1200" dirty="0"/>
            <a:t> </a:t>
          </a:r>
          <a:r>
            <a:rPr lang="es-ES" sz="1200" kern="1200" dirty="0" err="1"/>
            <a:t>cancellation</a:t>
          </a:r>
          <a:r>
            <a:rPr lang="es-ES" sz="1200" kern="1200" dirty="0"/>
            <a:t> </a:t>
          </a:r>
          <a:r>
            <a:rPr lang="es-ES" sz="1200" kern="1200" dirty="0" err="1"/>
            <a:t>is</a:t>
          </a:r>
          <a:r>
            <a:rPr lang="es-ES" sz="1200" kern="1200" dirty="0"/>
            <a:t> OK.</a:t>
          </a:r>
        </a:p>
      </dsp:txBody>
      <dsp:txXfrm>
        <a:off x="6175117" y="1036037"/>
        <a:ext cx="1791415" cy="3381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1A633-BE3F-4EC5-9C73-E7BFFFA99C87}">
      <dsp:nvSpPr>
        <dsp:cNvPr id="0" name=""/>
        <dsp:cNvSpPr/>
      </dsp:nvSpPr>
      <dsp:spPr>
        <a:xfrm>
          <a:off x="469642" y="0"/>
          <a:ext cx="1998233" cy="1498675"/>
        </a:xfrm>
        <a:prstGeom prst="up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252B1-9915-40C1-AE3A-9CBD16DA0A83}">
      <dsp:nvSpPr>
        <dsp:cNvPr id="0" name=""/>
        <dsp:cNvSpPr/>
      </dsp:nvSpPr>
      <dsp:spPr>
        <a:xfrm>
          <a:off x="2310889" y="0"/>
          <a:ext cx="5951994" cy="1498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Pros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Completely real-time: what client see, is what we get.</a:t>
          </a:r>
          <a:endParaRPr lang="es-ES" sz="1800" kern="1200" dirty="0">
            <a:solidFill>
              <a:srgbClr val="4C3942"/>
            </a:solidFill>
            <a:latin typeface="TUIType"/>
            <a:ea typeface="+mn-ea"/>
            <a:cs typeface="+mn-cs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/>
            <a:t>No need to store information in our systems.</a:t>
          </a:r>
          <a:endParaRPr lang="en-GB" sz="18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Low operational maintenance.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Allow high number of hotels </a:t>
          </a:r>
        </a:p>
      </dsp:txBody>
      <dsp:txXfrm>
        <a:off x="2310889" y="0"/>
        <a:ext cx="5951994" cy="1498675"/>
      </dsp:txXfrm>
    </dsp:sp>
    <dsp:sp modelId="{BD2A74BA-4832-4F86-B4BE-017C1CD0DD9A}">
      <dsp:nvSpPr>
        <dsp:cNvPr id="0" name=""/>
        <dsp:cNvSpPr/>
      </dsp:nvSpPr>
      <dsp:spPr>
        <a:xfrm>
          <a:off x="1069112" y="1623564"/>
          <a:ext cx="1998233" cy="1498675"/>
        </a:xfrm>
        <a:prstGeom prst="downArrow">
          <a:avLst/>
        </a:prstGeom>
        <a:solidFill>
          <a:schemeClr val="accent4">
            <a:hueOff val="-20435369"/>
            <a:satOff val="-42500"/>
            <a:lumOff val="-37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7CA4C-B79A-4EF2-9F32-A0AE765FC97D}">
      <dsp:nvSpPr>
        <dsp:cNvPr id="0" name=""/>
        <dsp:cNvSpPr/>
      </dsp:nvSpPr>
      <dsp:spPr>
        <a:xfrm>
          <a:off x="2856132" y="1623564"/>
          <a:ext cx="5465352" cy="1498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 err="1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Cons</a:t>
          </a:r>
          <a:endParaRPr lang="es-ES" sz="2400" b="1" kern="1200" dirty="0">
            <a:solidFill>
              <a:srgbClr val="CE005C"/>
            </a:solidFill>
            <a:latin typeface="Calibri" pitchFamily="34" charset="0"/>
            <a:ea typeface="+mn-ea"/>
            <a:cs typeface="Arial" charset="0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Completely depending on externals traffic capacity.</a:t>
          </a:r>
          <a:endParaRPr lang="es-ES" sz="1800" kern="1200" dirty="0">
            <a:solidFill>
              <a:srgbClr val="4C3942"/>
            </a:solidFill>
            <a:latin typeface="+mn-lt"/>
            <a:ea typeface="+mn-ea"/>
            <a:cs typeface="+mn-cs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>
              <a:solidFill>
                <a:srgbClr val="4C3942"/>
              </a:solidFill>
            </a:rPr>
            <a:t>Not available on all suppliers and clients.</a:t>
          </a:r>
          <a:endParaRPr lang="en-GB" sz="1800" kern="1200" dirty="0">
            <a:solidFill>
              <a:srgbClr val="4C3942"/>
            </a:solidFill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Very limited response time (time-out very low) to be effective. </a:t>
          </a:r>
        </a:p>
      </dsp:txBody>
      <dsp:txXfrm>
        <a:off x="2856132" y="1623564"/>
        <a:ext cx="5465352" cy="1498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1A633-BE3F-4EC5-9C73-E7BFFFA99C87}">
      <dsp:nvSpPr>
        <dsp:cNvPr id="0" name=""/>
        <dsp:cNvSpPr/>
      </dsp:nvSpPr>
      <dsp:spPr>
        <a:xfrm>
          <a:off x="458885" y="0"/>
          <a:ext cx="2007260" cy="1505445"/>
        </a:xfrm>
        <a:prstGeom prst="up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252B1-9915-40C1-AE3A-9CBD16DA0A83}">
      <dsp:nvSpPr>
        <dsp:cNvPr id="0" name=""/>
        <dsp:cNvSpPr/>
      </dsp:nvSpPr>
      <dsp:spPr>
        <a:xfrm>
          <a:off x="2310003" y="0"/>
          <a:ext cx="5936258" cy="150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Pros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A very common Integration type among suppliers.</a:t>
          </a:r>
          <a:endParaRPr lang="es-ES" sz="1800" kern="1200" dirty="0">
            <a:solidFill>
              <a:srgbClr val="4C3942"/>
            </a:solidFill>
            <a:latin typeface="TUIType"/>
            <a:ea typeface="+mn-ea"/>
            <a:cs typeface="+mn-cs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/>
            <a:t>Scanning adapted to our needs (agreed with supplier).</a:t>
          </a:r>
          <a:endParaRPr lang="en-GB" sz="18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No dependencies on externals.</a:t>
          </a:r>
        </a:p>
      </dsp:txBody>
      <dsp:txXfrm>
        <a:off x="2310003" y="0"/>
        <a:ext cx="5936258" cy="1505445"/>
      </dsp:txXfrm>
    </dsp:sp>
    <dsp:sp modelId="{BD2A74BA-4832-4F86-B4BE-017C1CD0DD9A}">
      <dsp:nvSpPr>
        <dsp:cNvPr id="0" name=""/>
        <dsp:cNvSpPr/>
      </dsp:nvSpPr>
      <dsp:spPr>
        <a:xfrm>
          <a:off x="1061063" y="1630898"/>
          <a:ext cx="2007260" cy="1505445"/>
        </a:xfrm>
        <a:prstGeom prst="downArrow">
          <a:avLst/>
        </a:prstGeom>
        <a:solidFill>
          <a:schemeClr val="accent4">
            <a:hueOff val="-20435369"/>
            <a:satOff val="-42500"/>
            <a:lumOff val="-37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7CA4C-B79A-4EF2-9F32-A0AE765FC97D}">
      <dsp:nvSpPr>
        <dsp:cNvPr id="0" name=""/>
        <dsp:cNvSpPr/>
      </dsp:nvSpPr>
      <dsp:spPr>
        <a:xfrm>
          <a:off x="2858097" y="1630898"/>
          <a:ext cx="5450903" cy="150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 err="1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Cons</a:t>
          </a:r>
          <a:endParaRPr lang="es-ES" sz="2400" b="1" kern="1200" dirty="0">
            <a:solidFill>
              <a:srgbClr val="CE005C"/>
            </a:solidFill>
            <a:latin typeface="Calibri" pitchFamily="34" charset="0"/>
            <a:ea typeface="+mn-ea"/>
            <a:cs typeface="Arial" charset="0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Sequential information gathering: slow process (not the best option for large volume of hotels).</a:t>
          </a:r>
          <a:endParaRPr lang="es-ES" sz="1800" kern="1200" dirty="0">
            <a:solidFill>
              <a:srgbClr val="4C3942"/>
            </a:solidFill>
            <a:latin typeface="+mn-lt"/>
            <a:ea typeface="+mn-ea"/>
            <a:cs typeface="+mn-cs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Price &amp; Avail on </a:t>
          </a:r>
          <a:r>
            <a:rPr lang="en-GB" sz="1800" kern="1200" dirty="0" err="1">
              <a:solidFill>
                <a:srgbClr val="4C3942"/>
              </a:solidFill>
            </a:rPr>
            <a:t>AddService</a:t>
          </a:r>
          <a:r>
            <a:rPr lang="en-GB" sz="1800" kern="1200" dirty="0">
              <a:solidFill>
                <a:srgbClr val="4C3942"/>
              </a:solidFill>
            </a:rPr>
            <a:t> and Confirmation may vary.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Need to store all the information.</a:t>
          </a:r>
        </a:p>
      </dsp:txBody>
      <dsp:txXfrm>
        <a:off x="2858097" y="1630898"/>
        <a:ext cx="5450903" cy="1505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1A633-BE3F-4EC5-9C73-E7BFFFA99C87}">
      <dsp:nvSpPr>
        <dsp:cNvPr id="0" name=""/>
        <dsp:cNvSpPr/>
      </dsp:nvSpPr>
      <dsp:spPr>
        <a:xfrm>
          <a:off x="437812" y="0"/>
          <a:ext cx="1977748" cy="1483311"/>
        </a:xfrm>
        <a:prstGeom prst="up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252B1-9915-40C1-AE3A-9CBD16DA0A83}">
      <dsp:nvSpPr>
        <dsp:cNvPr id="0" name=""/>
        <dsp:cNvSpPr/>
      </dsp:nvSpPr>
      <dsp:spPr>
        <a:xfrm>
          <a:off x="2263442" y="0"/>
          <a:ext cx="5801571" cy="148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Pros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Suitable for large volume of hotels.</a:t>
          </a:r>
          <a:endParaRPr lang="es-ES" sz="1800" kern="1200" dirty="0">
            <a:solidFill>
              <a:srgbClr val="4C3942"/>
            </a:solidFill>
            <a:latin typeface="TUIType"/>
            <a:ea typeface="+mn-ea"/>
            <a:cs typeface="+mn-cs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Information updates are externals responsibility.</a:t>
          </a: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/>
            <a:t>If needed to refresh ARI, can be done instantly.</a:t>
          </a:r>
        </a:p>
      </dsp:txBody>
      <dsp:txXfrm>
        <a:off x="2263442" y="0"/>
        <a:ext cx="5801571" cy="1483311"/>
      </dsp:txXfrm>
    </dsp:sp>
    <dsp:sp modelId="{BD2A74BA-4832-4F86-B4BE-017C1CD0DD9A}">
      <dsp:nvSpPr>
        <dsp:cNvPr id="0" name=""/>
        <dsp:cNvSpPr/>
      </dsp:nvSpPr>
      <dsp:spPr>
        <a:xfrm>
          <a:off x="1031137" y="1606920"/>
          <a:ext cx="1977748" cy="1483311"/>
        </a:xfrm>
        <a:prstGeom prst="downArrow">
          <a:avLst/>
        </a:prstGeom>
        <a:solidFill>
          <a:schemeClr val="accent4">
            <a:hueOff val="-20435369"/>
            <a:satOff val="-42500"/>
            <a:lumOff val="-37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7CA4C-B79A-4EF2-9F32-A0AE765FC97D}">
      <dsp:nvSpPr>
        <dsp:cNvPr id="0" name=""/>
        <dsp:cNvSpPr/>
      </dsp:nvSpPr>
      <dsp:spPr>
        <a:xfrm>
          <a:off x="2803910" y="1606920"/>
          <a:ext cx="5327228" cy="148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lang="es-ES" sz="2400" b="1" kern="1200" dirty="0" err="1">
              <a:solidFill>
                <a:srgbClr val="CE005C"/>
              </a:solidFill>
              <a:latin typeface="Calibri" pitchFamily="34" charset="0"/>
              <a:ea typeface="+mn-ea"/>
              <a:cs typeface="Arial" charset="0"/>
            </a:rPr>
            <a:t>Cons</a:t>
          </a:r>
          <a:endParaRPr lang="es-ES" sz="2400" b="1" kern="1200" dirty="0">
            <a:solidFill>
              <a:srgbClr val="CE005C"/>
            </a:solidFill>
            <a:latin typeface="Calibri" pitchFamily="34" charset="0"/>
            <a:ea typeface="+mn-ea"/>
            <a:cs typeface="Arial" charset="0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Dependencies on externals: they push the updates.</a:t>
          </a:r>
          <a:endParaRPr lang="es-ES" sz="1800" kern="1200" dirty="0">
            <a:solidFill>
              <a:srgbClr val="4C3942"/>
            </a:solidFill>
            <a:latin typeface="+mn-lt"/>
            <a:ea typeface="+mn-ea"/>
            <a:cs typeface="+mn-cs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>
              <a:solidFill>
                <a:srgbClr val="4C3942"/>
              </a:solidFill>
            </a:rPr>
            <a:t>Desynchronisation on the ARI loaded.</a:t>
          </a:r>
          <a:endParaRPr lang="en-GB" sz="1800" kern="1200" dirty="0">
            <a:solidFill>
              <a:srgbClr val="4C3942"/>
            </a:solidFill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CE005C"/>
            </a:buClr>
            <a:buFont typeface="Wingdings" charset="2"/>
            <a:buChar char="§"/>
          </a:pPr>
          <a:r>
            <a:rPr lang="en-GB" sz="1800" kern="1200" dirty="0">
              <a:solidFill>
                <a:srgbClr val="4C3942"/>
              </a:solidFill>
            </a:rPr>
            <a:t>Need to store all the information.</a:t>
          </a:r>
        </a:p>
      </dsp:txBody>
      <dsp:txXfrm>
        <a:off x="2803910" y="1606920"/>
        <a:ext cx="5327228" cy="1483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7469-A6E6-1442-917E-AA3975DA68D3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8FD1-8310-FA41-8E9D-1E061022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6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1748-3216-C949-B901-EFF336EE6F25}" type="datetimeFigureOut">
              <a:rPr lang="es-ES_tradnl" smtClean="0"/>
              <a:t>16/07/2019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8304B-D937-B144-BA1A-B836E3EB858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739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8304B-D937-B144-BA1A-B836E3EB8586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815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F87977-22BC-E448-B6C2-4D6A3C1FC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2810" y="-52901"/>
            <a:ext cx="9309619" cy="5236029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ctrTitle" hasCustomPrompt="1"/>
          </p:nvPr>
        </p:nvSpPr>
        <p:spPr>
          <a:xfrm>
            <a:off x="672355" y="2295331"/>
            <a:ext cx="7772400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r>
              <a:rPr lang="es-ES" dirty="0"/>
              <a:t> Text editable</a:t>
            </a:r>
            <a:endParaRPr lang="ca-ES" dirty="0"/>
          </a:p>
        </p:txBody>
      </p:sp>
      <p:sp>
        <p:nvSpPr>
          <p:cNvPr id="16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1371600" y="2787774"/>
            <a:ext cx="64008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MAXIMUM TEN WORDS</a:t>
            </a:r>
            <a:endParaRPr lang="ca-ES" dirty="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-26888" y="3651870"/>
            <a:ext cx="9170888" cy="0"/>
          </a:xfrm>
          <a:prstGeom prst="line">
            <a:avLst/>
          </a:prstGeom>
          <a:ln w="12700">
            <a:solidFill>
              <a:srgbClr val="003057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FE4E7A5-6D01-0540-91C6-A4BD6BAC954A}"/>
              </a:ext>
            </a:extLst>
          </p:cNvPr>
          <p:cNvCxnSpPr/>
          <p:nvPr userDrawn="1"/>
        </p:nvCxnSpPr>
        <p:spPr>
          <a:xfrm>
            <a:off x="3995936" y="1491630"/>
            <a:ext cx="1080120" cy="0"/>
          </a:xfrm>
          <a:prstGeom prst="line">
            <a:avLst/>
          </a:prstGeom>
          <a:ln w="6350"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B0919B-39FF-824B-B630-5DBB33DDE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32270A9-BEAD-DF46-AD37-C6A62D098B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7945" y="684867"/>
            <a:ext cx="3128110" cy="58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5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8 Imagen"/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722313" y="2139702"/>
            <a:ext cx="7772400" cy="4924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l">
              <a:defRPr sz="3200" b="0" cap="none">
                <a:solidFill>
                  <a:srgbClr val="D20F64"/>
                </a:solidFill>
                <a:latin typeface="+mj-lt"/>
              </a:defRPr>
            </a:lvl1pPr>
          </a:lstStyle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ca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722313" y="1014561"/>
            <a:ext cx="7772400" cy="112514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000">
                <a:solidFill>
                  <a:srgbClr val="50505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SUBTITLE, CAPITAL LETTER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BEBD4C2-5039-2549-A566-2E1B4BCE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979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 Imagen"/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9" name="1 Título"/>
          <p:cNvSpPr>
            <a:spLocks noGrp="1"/>
          </p:cNvSpPr>
          <p:nvPr>
            <p:ph type="title" hasCustomPrompt="1"/>
          </p:nvPr>
        </p:nvSpPr>
        <p:spPr>
          <a:xfrm>
            <a:off x="539552" y="1131878"/>
            <a:ext cx="806489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s-ES"/>
              <a:t>Space for the title</a:t>
            </a:r>
            <a:endParaRPr lang="ca-ES"/>
          </a:p>
        </p:txBody>
      </p:sp>
      <p:sp>
        <p:nvSpPr>
          <p:cNvPr id="10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39552" y="1635934"/>
            <a:ext cx="410445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SUBTITLE, CAPITAL LETTER</a:t>
            </a:r>
          </a:p>
          <a:p>
            <a:r>
              <a:rPr lang="en-US"/>
              <a:t>POSSIBLE TO USE MULTIPLE LINES</a:t>
            </a:r>
          </a:p>
        </p:txBody>
      </p:sp>
      <p:sp>
        <p:nvSpPr>
          <p:cNvPr id="11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2356014"/>
            <a:ext cx="4104456" cy="2015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2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mauris</a:t>
            </a:r>
            <a:r>
              <a:rPr lang="es-ES" dirty="0"/>
              <a:t> sed ornare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Pellentesque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nunc </a:t>
            </a:r>
            <a:r>
              <a:rPr lang="es-ES" dirty="0" err="1"/>
              <a:t>lorem</a:t>
            </a:r>
            <a:r>
              <a:rPr lang="es-ES" dirty="0"/>
              <a:t>, </a:t>
            </a:r>
            <a:r>
              <a:rPr lang="es-ES" dirty="0" err="1"/>
              <a:t>sodales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ultrices,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iaculis</a:t>
            </a:r>
            <a:r>
              <a:rPr lang="es-ES" dirty="0"/>
              <a:t>. Sed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at. </a:t>
            </a:r>
            <a:r>
              <a:rPr lang="es-ES" dirty="0" err="1"/>
              <a:t>Praesent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 </a:t>
            </a:r>
            <a:r>
              <a:rPr lang="es-ES" dirty="0" err="1"/>
              <a:t>metus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. </a:t>
            </a:r>
          </a:p>
        </p:txBody>
      </p:sp>
      <p:sp>
        <p:nvSpPr>
          <p:cNvPr id="12" name="13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4716016" y="1635646"/>
            <a:ext cx="3888432" cy="273630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BCDBB8-9878-F642-AADD-4834D4E8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823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8 Imagen"/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88" y="4587974"/>
            <a:ext cx="9170888" cy="555526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 hasCustomPrompt="1"/>
          </p:nvPr>
        </p:nvSpPr>
        <p:spPr>
          <a:xfrm>
            <a:off x="539552" y="1131878"/>
            <a:ext cx="806489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s-ES"/>
              <a:t>Space for the title</a:t>
            </a:r>
            <a:endParaRPr lang="ca-ES"/>
          </a:p>
        </p:txBody>
      </p:sp>
      <p:sp>
        <p:nvSpPr>
          <p:cNvPr id="7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39552" y="1635934"/>
            <a:ext cx="410445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CAPITAL LETTER</a:t>
            </a:r>
          </a:p>
          <a:p>
            <a:r>
              <a:rPr lang="en-US" dirty="0"/>
              <a:t>POSSIBLE TO USE MULTIPLE LINES</a:t>
            </a:r>
          </a:p>
        </p:txBody>
      </p:sp>
      <p:sp>
        <p:nvSpPr>
          <p:cNvPr id="8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2356014"/>
            <a:ext cx="4104456" cy="2015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2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mauris</a:t>
            </a:r>
            <a:r>
              <a:rPr lang="es-ES" dirty="0"/>
              <a:t> sed ornare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Pellentesque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nunc </a:t>
            </a:r>
            <a:r>
              <a:rPr lang="es-ES" dirty="0" err="1"/>
              <a:t>lorem</a:t>
            </a:r>
            <a:r>
              <a:rPr lang="es-ES" dirty="0"/>
              <a:t>, </a:t>
            </a:r>
            <a:r>
              <a:rPr lang="es-ES" dirty="0" err="1"/>
              <a:t>sodales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ultrices,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iaculis</a:t>
            </a:r>
            <a:r>
              <a:rPr lang="es-ES" dirty="0"/>
              <a:t>. Sed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at. </a:t>
            </a:r>
            <a:r>
              <a:rPr lang="es-ES" dirty="0" err="1"/>
              <a:t>Praesent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 </a:t>
            </a:r>
            <a:r>
              <a:rPr lang="es-ES" dirty="0" err="1"/>
              <a:t>metus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. </a:t>
            </a:r>
          </a:p>
        </p:txBody>
      </p:sp>
      <p:sp>
        <p:nvSpPr>
          <p:cNvPr id="9" name="13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4716016" y="1635646"/>
            <a:ext cx="3888432" cy="273630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FAF03C-1016-AB41-9F51-479DC83AF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7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 Imagen">
            <a:extLst>
              <a:ext uri="{FF2B5EF4-FFF2-40B4-BE49-F238E27FC236}">
                <a16:creationId xmlns:a16="http://schemas.microsoft.com/office/drawing/2014/main" id="{CAA2D130-AC00-412E-9B5D-28ADFE842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722313" y="2139702"/>
            <a:ext cx="7772400" cy="4924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l">
              <a:defRPr sz="32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ca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722313" y="1014561"/>
            <a:ext cx="7772400" cy="112514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CAPITAL LETTER</a:t>
            </a:r>
          </a:p>
        </p:txBody>
      </p:sp>
      <p:sp>
        <p:nvSpPr>
          <p:cNvPr id="10" name="4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714882" y="2787650"/>
            <a:ext cx="7779831" cy="194468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82A0F-902B-544F-B2B4-07649C98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4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91"/>
            <a:ext cx="9144000" cy="4304109"/>
          </a:xfrm>
          <a:prstGeom prst="rect">
            <a:avLst/>
          </a:prstGeom>
        </p:spPr>
      </p:pic>
      <p:sp>
        <p:nvSpPr>
          <p:cNvPr id="18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447453" y="2211710"/>
            <a:ext cx="284589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4227934"/>
            <a:ext cx="4176464" cy="64807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FEB1A1-26CE-C746-8C16-9537B668B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8" name="Título 15">
            <a:extLst>
              <a:ext uri="{FF2B5EF4-FFF2-40B4-BE49-F238E27FC236}">
                <a16:creationId xmlns:a16="http://schemas.microsoft.com/office/drawing/2014/main" id="{7F68FD06-D81D-41AB-9801-06DCBA399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97A095CD-C3BF-424D-842B-F5B1DF2C0B10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823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3">
            <a:extLst>
              <a:ext uri="{FF2B5EF4-FFF2-40B4-BE49-F238E27FC236}">
                <a16:creationId xmlns:a16="http://schemas.microsoft.com/office/drawing/2014/main" id="{43EC3917-4609-40CC-A1CE-FD810F50E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91"/>
            <a:ext cx="9143999" cy="4304109"/>
          </a:xfrm>
          <a:prstGeom prst="rect">
            <a:avLst/>
          </a:prstGeom>
        </p:spPr>
      </p:pic>
      <p:sp>
        <p:nvSpPr>
          <p:cNvPr id="19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827584" y="2211710"/>
            <a:ext cx="284589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38D6-CDEF-534A-864E-6160D51E4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5">
            <a:extLst>
              <a:ext uri="{FF2B5EF4-FFF2-40B4-BE49-F238E27FC236}">
                <a16:creationId xmlns:a16="http://schemas.microsoft.com/office/drawing/2014/main" id="{CD938522-6D8D-4DAC-BC4B-82F9D599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A995B8FE-BF39-47F1-AD1C-5C06C1CDEA26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50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827584" y="2211710"/>
            <a:ext cx="284589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50000"/>
              </a:lnSpc>
              <a:buNone/>
              <a:defRPr lang="en-US" sz="1200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48E2C8-2140-F84F-8B06-BA7F335DC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6" name="Título 15">
            <a:extLst>
              <a:ext uri="{FF2B5EF4-FFF2-40B4-BE49-F238E27FC236}">
                <a16:creationId xmlns:a16="http://schemas.microsoft.com/office/drawing/2014/main" id="{16183431-0511-4A6C-A59F-9B7428F1B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575677C2-B302-4307-9060-ACBBEE11C93B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447453" y="2211710"/>
            <a:ext cx="284589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74863E-739C-B740-B008-08F802A96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6" name="Título 15">
            <a:extLst>
              <a:ext uri="{FF2B5EF4-FFF2-40B4-BE49-F238E27FC236}">
                <a16:creationId xmlns:a16="http://schemas.microsoft.com/office/drawing/2014/main" id="{CF72EA09-2572-4AA9-952B-3B816C4480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60B66B91-658E-453A-B08D-4C215B8EF64F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447453" y="2211710"/>
            <a:ext cx="284589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56B761-185B-0A43-9FA3-BD4F33594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6" name="Título 15">
            <a:extLst>
              <a:ext uri="{FF2B5EF4-FFF2-40B4-BE49-F238E27FC236}">
                <a16:creationId xmlns:a16="http://schemas.microsoft.com/office/drawing/2014/main" id="{452273A0-9CF1-41DC-8E28-0071C96E6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1FC1B18-4864-4A74-9637-C5F449910AA4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827584" y="2211710"/>
            <a:ext cx="284589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50000"/>
              </a:lnSpc>
              <a:buNone/>
              <a:defRPr lang="en-US" sz="1200" kern="1200" dirty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06AC57-037E-2B46-9E2E-1443DCD30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6" name="Título 15">
            <a:extLst>
              <a:ext uri="{FF2B5EF4-FFF2-40B4-BE49-F238E27FC236}">
                <a16:creationId xmlns:a16="http://schemas.microsoft.com/office/drawing/2014/main" id="{BE4EED49-5DF1-420E-96D2-F2DB9A033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E7D91335-6A92-4ED9-9CB4-0D1D87D8D851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1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88" y="0"/>
            <a:ext cx="9170888" cy="51617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88" y="1822501"/>
            <a:ext cx="9170888" cy="59611"/>
          </a:xfrm>
          <a:prstGeom prst="rect">
            <a:avLst/>
          </a:prstGeom>
        </p:spPr>
      </p:pic>
      <p:sp>
        <p:nvSpPr>
          <p:cNvPr id="14" name="Rectángulo 13"/>
          <p:cNvSpPr/>
          <p:nvPr userDrawn="1"/>
        </p:nvSpPr>
        <p:spPr>
          <a:xfrm>
            <a:off x="-26888" y="1892932"/>
            <a:ext cx="9170887" cy="1769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 Título"/>
          <p:cNvSpPr>
            <a:spLocks noGrp="1"/>
          </p:cNvSpPr>
          <p:nvPr>
            <p:ph type="ctrTitle" hasCustomPrompt="1"/>
          </p:nvPr>
        </p:nvSpPr>
        <p:spPr>
          <a:xfrm>
            <a:off x="685800" y="2334634"/>
            <a:ext cx="7772400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es-ES" dirty="0" err="1"/>
              <a:t>Title</a:t>
            </a:r>
            <a:r>
              <a:rPr lang="es-ES" dirty="0"/>
              <a:t> Text editable</a:t>
            </a:r>
            <a:endParaRPr lang="ca-ES" dirty="0"/>
          </a:p>
        </p:txBody>
      </p:sp>
      <p:sp>
        <p:nvSpPr>
          <p:cNvPr id="16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1371600" y="2926824"/>
            <a:ext cx="64008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MAXIMUM TEN WORDS</a:t>
            </a:r>
            <a:endParaRPr lang="ca-ES" dirty="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-26888" y="3651870"/>
            <a:ext cx="9170888" cy="0"/>
          </a:xfrm>
          <a:prstGeom prst="line">
            <a:avLst/>
          </a:prstGeom>
          <a:ln w="12700">
            <a:solidFill>
              <a:srgbClr val="003057">
                <a:alpha val="2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21712C9-5A32-F841-A7AD-E6FBF18E8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040" y="627534"/>
            <a:ext cx="3089920" cy="6591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144B748-C46E-C54C-AF03-63068D723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97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A2745F8-9D4B-8B46-AE0D-44F806AA3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4" name="Título 15">
            <a:extLst>
              <a:ext uri="{FF2B5EF4-FFF2-40B4-BE49-F238E27FC236}">
                <a16:creationId xmlns:a16="http://schemas.microsoft.com/office/drawing/2014/main" id="{A9005169-F48B-4F67-A945-043935924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6A15FBD5-A8C7-428F-A3F0-1A6D80F799C9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8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 Imagen">
            <a:extLst>
              <a:ext uri="{FF2B5EF4-FFF2-40B4-BE49-F238E27FC236}">
                <a16:creationId xmlns:a16="http://schemas.microsoft.com/office/drawing/2014/main" id="{A67D27B8-A87E-4E0A-9BE6-AD2DE0426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722313" y="2139702"/>
            <a:ext cx="7772400" cy="4924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l">
              <a:defRPr sz="3200" b="0" cap="none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s-ES"/>
              <a:t>Space for section title text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722313" y="1014561"/>
            <a:ext cx="7772400" cy="112514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SUBTITLE, CAPITAL LETTER</a:t>
            </a:r>
          </a:p>
        </p:txBody>
      </p:sp>
      <p:sp>
        <p:nvSpPr>
          <p:cNvPr id="10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717998" y="2787774"/>
            <a:ext cx="543817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lorem,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vel.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8BD27-3569-784D-8E65-D2960B717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23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8 Imagen">
            <a:extLst>
              <a:ext uri="{FF2B5EF4-FFF2-40B4-BE49-F238E27FC236}">
                <a16:creationId xmlns:a16="http://schemas.microsoft.com/office/drawing/2014/main" id="{F776501F-EB3F-4E28-8649-28B7E4EC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539552" y="1131878"/>
            <a:ext cx="806489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s-ES"/>
              <a:t>Space for the title</a:t>
            </a:r>
            <a:endParaRPr lang="ca-ES"/>
          </a:p>
        </p:txBody>
      </p:sp>
      <p:sp>
        <p:nvSpPr>
          <p:cNvPr id="7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39552" y="1635934"/>
            <a:ext cx="410445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SUBTITLE, CAPITAL LETTER</a:t>
            </a:r>
          </a:p>
          <a:p>
            <a:r>
              <a:rPr lang="en-US"/>
              <a:t>POSSIBLE TO USE MULTIPLE LINES</a:t>
            </a:r>
          </a:p>
        </p:txBody>
      </p:sp>
      <p:sp>
        <p:nvSpPr>
          <p:cNvPr id="12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2356014"/>
            <a:ext cx="4104456" cy="2015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2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mauris</a:t>
            </a:r>
            <a:r>
              <a:rPr lang="es-ES" dirty="0"/>
              <a:t> sed ornare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Pellentesque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nunc </a:t>
            </a:r>
            <a:r>
              <a:rPr lang="es-ES" dirty="0" err="1"/>
              <a:t>lorem</a:t>
            </a:r>
            <a:r>
              <a:rPr lang="es-ES" dirty="0"/>
              <a:t>, </a:t>
            </a:r>
            <a:r>
              <a:rPr lang="es-ES" dirty="0" err="1"/>
              <a:t>sodales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ultrices,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iaculis</a:t>
            </a:r>
            <a:r>
              <a:rPr lang="es-ES" dirty="0"/>
              <a:t>. Sed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at. </a:t>
            </a:r>
            <a:r>
              <a:rPr lang="es-ES" dirty="0" err="1"/>
              <a:t>Praesent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 </a:t>
            </a:r>
            <a:r>
              <a:rPr lang="es-ES" dirty="0" err="1"/>
              <a:t>metus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. </a:t>
            </a:r>
          </a:p>
        </p:txBody>
      </p:sp>
      <p:sp>
        <p:nvSpPr>
          <p:cNvPr id="14" name="13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4716016" y="1635646"/>
            <a:ext cx="3888432" cy="273630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C18CBE8-EB07-3343-A31C-D07C169FE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73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>
            <a:extLst>
              <a:ext uri="{FF2B5EF4-FFF2-40B4-BE49-F238E27FC236}">
                <a16:creationId xmlns:a16="http://schemas.microsoft.com/office/drawing/2014/main" id="{BC1EA215-C5A5-4F62-B6CA-AB2990F77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539552" y="1131878"/>
            <a:ext cx="41044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s-ES"/>
              <a:t>Space for the title</a:t>
            </a:r>
            <a:endParaRPr lang="ca-ES"/>
          </a:p>
        </p:txBody>
      </p:sp>
      <p:sp>
        <p:nvSpPr>
          <p:cNvPr id="7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39552" y="1635934"/>
            <a:ext cx="410445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SUBTITLE, CAPITAL LETTER</a:t>
            </a:r>
          </a:p>
          <a:p>
            <a:r>
              <a:rPr lang="en-US"/>
              <a:t>POSSIBLE TO USE MULTIPLE LINES</a:t>
            </a:r>
          </a:p>
        </p:txBody>
      </p:sp>
      <p:sp>
        <p:nvSpPr>
          <p:cNvPr id="12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5292080" y="2283718"/>
            <a:ext cx="3384376" cy="2292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2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Lorem ipsum dolor sit amet, consectetur adipiscing elit. Aliquam tempor mauris sed ornare luctus. Pellentesque feugiat fermentum elementum. Fusce fringilla nunc lorem, sodales luctus sem accumsan vel. </a:t>
            </a:r>
          </a:p>
          <a:p>
            <a:pPr lvl="0"/>
            <a:r>
              <a:rPr lang="es-ES"/>
              <a:t>Suspendisse maximus nulla nec neque ultrices, nec facilisis nisi iaculis. Sed molestie arcu risus, sit amet lobortis lectus bibendum at. Praesent vel lectus a metus porttitor bibendum. </a:t>
            </a:r>
          </a:p>
        </p:txBody>
      </p:sp>
      <p:sp>
        <p:nvSpPr>
          <p:cNvPr id="14" name="13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539552" y="2283718"/>
            <a:ext cx="4427984" cy="229293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D4E929-4279-5B4A-9BD2-40E62B35B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6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obje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8 Imagen">
            <a:extLst>
              <a:ext uri="{FF2B5EF4-FFF2-40B4-BE49-F238E27FC236}">
                <a16:creationId xmlns:a16="http://schemas.microsoft.com/office/drawing/2014/main" id="{0AEC50BC-753E-441D-A1D8-65BEB1DD2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539552" y="1131878"/>
            <a:ext cx="41044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s-ES"/>
              <a:t>Space for the title</a:t>
            </a:r>
            <a:endParaRPr lang="ca-ES"/>
          </a:p>
        </p:txBody>
      </p:sp>
      <p:sp>
        <p:nvSpPr>
          <p:cNvPr id="7" name="2 Subtítulo"/>
          <p:cNvSpPr>
            <a:spLocks noGrp="1"/>
          </p:cNvSpPr>
          <p:nvPr>
            <p:ph type="subTitle" idx="10" hasCustomPrompt="1"/>
          </p:nvPr>
        </p:nvSpPr>
        <p:spPr>
          <a:xfrm>
            <a:off x="539552" y="1635934"/>
            <a:ext cx="410445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SUBTITLE, CAPITAL LETTER</a:t>
            </a:r>
          </a:p>
          <a:p>
            <a:r>
              <a:rPr lang="en-US"/>
              <a:t>POSSIBLE TO USE MULTIPLE LINES</a:t>
            </a:r>
          </a:p>
        </p:txBody>
      </p:sp>
      <p:sp>
        <p:nvSpPr>
          <p:cNvPr id="12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582824" y="2356014"/>
            <a:ext cx="1917167" cy="1777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1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Lorem ipsum dolor sit amet, consectetur adipiscing elit. Aliquam tempor mauris sed ornare luctus. Pellentesque feugiat fermentum elementum. Fusce fringilla nunc lorem, sodales luctus sem accumsan vel. </a:t>
            </a:r>
          </a:p>
        </p:txBody>
      </p:sp>
      <p:sp>
        <p:nvSpPr>
          <p:cNvPr id="14" name="13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539553" y="2355726"/>
            <a:ext cx="1872208" cy="216024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11" name="3 Marcador de texto"/>
          <p:cNvSpPr>
            <a:spLocks noGrp="1"/>
          </p:cNvSpPr>
          <p:nvPr>
            <p:ph type="body" sz="half" idx="12" hasCustomPrompt="1"/>
          </p:nvPr>
        </p:nvSpPr>
        <p:spPr>
          <a:xfrm>
            <a:off x="6831296" y="2356014"/>
            <a:ext cx="1872208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1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Suspendisse maximus nulla nec neque ultrices, nec facilisis nisi iaculis. Sed molestie arcu risus, sit amet lobortis lectus bibendum at. Praesent vel lectus a metus porttitor bibendum. </a:t>
            </a:r>
          </a:p>
        </p:txBody>
      </p:sp>
      <p:sp>
        <p:nvSpPr>
          <p:cNvPr id="13" name="13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4788024" y="2355726"/>
            <a:ext cx="1872208" cy="216024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EE64D4-E2B7-B240-92FE-ED349B149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06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88" y="0"/>
            <a:ext cx="9170888" cy="51617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88" y="1822501"/>
            <a:ext cx="9170888" cy="59611"/>
          </a:xfrm>
          <a:prstGeom prst="rect">
            <a:avLst/>
          </a:prstGeom>
        </p:spPr>
      </p:pic>
      <p:sp>
        <p:nvSpPr>
          <p:cNvPr id="6" name="Rectángulo 5"/>
          <p:cNvSpPr/>
          <p:nvPr userDrawn="1"/>
        </p:nvSpPr>
        <p:spPr>
          <a:xfrm>
            <a:off x="-26888" y="1892932"/>
            <a:ext cx="9170887" cy="21961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1 Título"/>
          <p:cNvSpPr>
            <a:spLocks noGrp="1"/>
          </p:cNvSpPr>
          <p:nvPr>
            <p:ph type="ctrTitle" hasCustomPrompt="1"/>
          </p:nvPr>
        </p:nvSpPr>
        <p:spPr>
          <a:xfrm>
            <a:off x="685800" y="2566657"/>
            <a:ext cx="7772400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es-ES" dirty="0" err="1"/>
              <a:t>Title</a:t>
            </a:r>
            <a:r>
              <a:rPr lang="es-ES" dirty="0"/>
              <a:t> Text editable</a:t>
            </a:r>
            <a:endParaRPr lang="ca-ES" dirty="0"/>
          </a:p>
        </p:txBody>
      </p:sp>
      <p:sp>
        <p:nvSpPr>
          <p:cNvPr id="8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1371600" y="3158847"/>
            <a:ext cx="64008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MAXIMUM TEN WORDS</a:t>
            </a:r>
            <a:endParaRPr lang="ca-ES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88" y="4099918"/>
            <a:ext cx="9170888" cy="107261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611" y="4532494"/>
            <a:ext cx="2054778" cy="2303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8B7AA6-1239-7C4E-B31E-97DA3F2559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040" y="627534"/>
            <a:ext cx="3089920" cy="659183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9F0ECE0-BA7F-9243-8487-3EB594387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9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 hasCustomPrompt="1"/>
          </p:nvPr>
        </p:nvSpPr>
        <p:spPr>
          <a:xfrm>
            <a:off x="722313" y="2641845"/>
            <a:ext cx="7772400" cy="4924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ctr">
              <a:defRPr sz="32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ca-ES" dirty="0"/>
          </a:p>
        </p:txBody>
      </p:sp>
      <p:sp>
        <p:nvSpPr>
          <p:cNvPr id="9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722313" y="1948752"/>
            <a:ext cx="7772400" cy="69309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200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SUBTITLE, CAPITAL LETTER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634AF3-FE5E-774D-AD51-6B9C6B54D6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272" y="847101"/>
            <a:ext cx="2657872" cy="56701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6260C9-EE54-5F4D-988B-0D32D64F7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91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8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61712"/>
          </a:xfrm>
          <a:prstGeom prst="rect">
            <a:avLst/>
          </a:prstGeom>
        </p:spPr>
      </p:pic>
      <p:sp>
        <p:nvSpPr>
          <p:cNvPr id="6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722313" y="1347613"/>
            <a:ext cx="1257399" cy="4320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INDEX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67744" y="1275606"/>
            <a:ext cx="4303246" cy="3195769"/>
          </a:xfrm>
          <a:prstGeom prst="rect">
            <a:avLst/>
          </a:prstGeom>
        </p:spPr>
        <p:txBody>
          <a:bodyPr vert="horz" anchor="ctr"/>
          <a:lstStyle>
            <a:lvl1pPr marL="514350" marR="0" indent="-5143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E005C"/>
              </a:buClr>
              <a:buSzPct val="75000"/>
              <a:buFont typeface="+mj-ea"/>
              <a:buAutoNum type="circleNumDbPlain"/>
              <a:tabLst/>
              <a:defRPr sz="2400" baseline="0">
                <a:solidFill>
                  <a:srgbClr val="4C394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noProof="1"/>
              <a:t>Section name</a:t>
            </a:r>
          </a:p>
          <a:p>
            <a:pPr lvl="0"/>
            <a:r>
              <a:rPr lang="en-US" noProof="1"/>
              <a:t>Section name</a:t>
            </a:r>
          </a:p>
          <a:p>
            <a:pPr lvl="0"/>
            <a:r>
              <a:rPr lang="en-US" noProof="1"/>
              <a:t>Section name</a:t>
            </a:r>
          </a:p>
          <a:p>
            <a:pPr lvl="0"/>
            <a:r>
              <a:rPr lang="en-US" noProof="1"/>
              <a:t>Section name</a:t>
            </a:r>
          </a:p>
          <a:p>
            <a:pPr lvl="0"/>
            <a:r>
              <a:rPr lang="en-US" noProof="1"/>
              <a:t>Section name</a:t>
            </a:r>
          </a:p>
          <a:p>
            <a:pPr lvl="0"/>
            <a:r>
              <a:rPr lang="en-US" noProof="1"/>
              <a:t>Section name</a:t>
            </a:r>
          </a:p>
          <a:p>
            <a:pPr lvl="0"/>
            <a:r>
              <a:rPr lang="en-US" noProof="1"/>
              <a:t>Section name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125F99-A495-B24A-9DD9-B00FDA751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9D478971-8ACE-4408-8024-B4E04B5933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4227934"/>
            <a:ext cx="4176464" cy="648072"/>
          </a:xfrm>
          <a:prstGeom prst="rect">
            <a:avLst/>
          </a:prstGeom>
        </p:spPr>
      </p:pic>
      <p:sp>
        <p:nvSpPr>
          <p:cNvPr id="6" name="Título 15">
            <a:extLst>
              <a:ext uri="{FF2B5EF4-FFF2-40B4-BE49-F238E27FC236}">
                <a16:creationId xmlns:a16="http://schemas.microsoft.com/office/drawing/2014/main" id="{CA9B6A6C-1335-1846-A24B-C3134B70B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832234D-781A-4341-8CD2-ECF9FB3B1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4FC2AC35-6A26-4751-9971-61C62009694B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951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4227934"/>
            <a:ext cx="4176464" cy="64807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832234D-781A-4341-8CD2-ECF9FB3B1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722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4227934"/>
            <a:ext cx="4176464" cy="64807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65223C-8936-A942-9090-A8D3142AE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27904A-454D-7442-96CF-F3AD06056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5">
            <a:extLst>
              <a:ext uri="{FF2B5EF4-FFF2-40B4-BE49-F238E27FC236}">
                <a16:creationId xmlns:a16="http://schemas.microsoft.com/office/drawing/2014/main" id="{3D629615-DDBC-4BB7-9B93-C7090A5B5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1720" y="51470"/>
            <a:ext cx="6823670" cy="72008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1680"/>
              </a:lnSpc>
              <a:defRPr lang="es-ES_tradnl"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SUBTITLE, CAPITAL LETTER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FCD8A6-36F0-4D87-B2A4-BE915D74D1BC}"/>
              </a:ext>
            </a:extLst>
          </p:cNvPr>
          <p:cNvCxnSpPr/>
          <p:nvPr userDrawn="1"/>
        </p:nvCxnSpPr>
        <p:spPr>
          <a:xfrm>
            <a:off x="1979712" y="195486"/>
            <a:ext cx="0" cy="380912"/>
          </a:xfrm>
          <a:prstGeom prst="line">
            <a:avLst/>
          </a:prstGeom>
          <a:ln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17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8 Imagen"/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7"/>
          <a:stretch/>
        </p:blipFill>
        <p:spPr>
          <a:xfrm>
            <a:off x="0" y="843558"/>
            <a:ext cx="9144000" cy="42999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722313" y="2139702"/>
            <a:ext cx="7772400" cy="4924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l">
              <a:defRPr sz="3200" b="0" cap="none">
                <a:solidFill>
                  <a:srgbClr val="002E3A"/>
                </a:solidFill>
                <a:latin typeface="+mj-lt"/>
              </a:defRPr>
            </a:lvl1pPr>
          </a:lstStyle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ca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722313" y="1014561"/>
            <a:ext cx="7772400" cy="112514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CAPITAL LETTER</a:t>
            </a:r>
          </a:p>
        </p:txBody>
      </p:sp>
      <p:sp>
        <p:nvSpPr>
          <p:cNvPr id="5" name="4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714882" y="2787650"/>
            <a:ext cx="7779831" cy="194468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08060-FA03-7D40-A52B-01CE3BF66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45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"/>
            <a:ext cx="9144000" cy="84124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66D37D-D0ED-204B-B974-42D5D1307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8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69" r:id="rId3"/>
    <p:sldLayoutId id="2147483664" r:id="rId4"/>
    <p:sldLayoutId id="2147483668" r:id="rId5"/>
    <p:sldLayoutId id="2147483680" r:id="rId6"/>
    <p:sldLayoutId id="2147483682" r:id="rId7"/>
    <p:sldLayoutId id="2147483681" r:id="rId8"/>
    <p:sldLayoutId id="2147483658" r:id="rId9"/>
    <p:sldLayoutId id="2147483655" r:id="rId10"/>
    <p:sldLayoutId id="2147483665" r:id="rId11"/>
    <p:sldLayoutId id="2147483670" r:id="rId12"/>
    <p:sldLayoutId id="2147483659" r:id="rId13"/>
    <p:sldLayoutId id="2147483671" r:id="rId14"/>
    <p:sldLayoutId id="2147483672" r:id="rId15"/>
    <p:sldLayoutId id="2147483673" r:id="rId16"/>
    <p:sldLayoutId id="2147483674" r:id="rId17"/>
    <p:sldLayoutId id="2147483677" r:id="rId18"/>
    <p:sldLayoutId id="2147483678" r:id="rId19"/>
    <p:sldLayoutId id="2147483656" r:id="rId20"/>
    <p:sldLayoutId id="2147483657" r:id="rId21"/>
    <p:sldLayoutId id="2147483650" r:id="rId22"/>
    <p:sldLayoutId id="2147483661" r:id="rId23"/>
    <p:sldLayoutId id="2147483662" r:id="rId2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WLS" panose="02000503000000000000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WLS" panose="02000503000000000000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WLS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LS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WLS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WLS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emf"/><Relationship Id="rId5" Type="http://schemas.openxmlformats.org/officeDocument/2006/relationships/image" Target="../media/image25.emf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emf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emf"/><Relationship Id="rId5" Type="http://schemas.openxmlformats.org/officeDocument/2006/relationships/image" Target="../media/image25.emf"/><Relationship Id="rId4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emf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AFD628C-D197-3746-B2DC-3132DB1FE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79307"/>
            <a:ext cx="7772400" cy="492443"/>
          </a:xfrm>
        </p:spPr>
        <p:txBody>
          <a:bodyPr/>
          <a:lstStyle/>
          <a:p>
            <a:r>
              <a:rPr lang="es-ES" dirty="0" err="1"/>
              <a:t>Supplier</a:t>
            </a:r>
            <a:r>
              <a:rPr lang="es-ES" dirty="0"/>
              <a:t> Integrations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1F333C3-7FFC-2B49-BE0D-02B6BA2D2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00012"/>
            <a:ext cx="6400800" cy="276999"/>
          </a:xfrm>
        </p:spPr>
        <p:txBody>
          <a:bodyPr/>
          <a:lstStyle/>
          <a:p>
            <a:r>
              <a:rPr lang="es-ES" dirty="0"/>
              <a:t>PLATFORM OVERVIEW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F23B11-E980-E148-A6DF-F4299353D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806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10</a:t>
            </a:fld>
            <a:endParaRPr lang="es-ES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15448" y="915566"/>
            <a:ext cx="7856952" cy="4686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Scan Integration (Pull)</a:t>
            </a:r>
          </a:p>
        </p:txBody>
      </p:sp>
      <p:graphicFrame>
        <p:nvGraphicFramePr>
          <p:cNvPr id="5" name="Diagrama 1"/>
          <p:cNvGraphicFramePr/>
          <p:nvPr>
            <p:extLst>
              <p:ext uri="{D42A27DB-BD31-4B8C-83A1-F6EECF244321}">
                <p14:modId xmlns:p14="http://schemas.microsoft.com/office/powerpoint/2010/main" val="1799314381"/>
              </p:ext>
            </p:extLst>
          </p:nvPr>
        </p:nvGraphicFramePr>
        <p:xfrm>
          <a:off x="35496" y="1707655"/>
          <a:ext cx="8767886" cy="313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08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2647" y="4612372"/>
            <a:ext cx="914400" cy="320040"/>
          </a:xfrm>
        </p:spPr>
        <p:txBody>
          <a:bodyPr/>
          <a:lstStyle/>
          <a:p>
            <a:fld id="{8B5BFFBB-2E76-F14C-B395-33F7FDCEAF99}" type="slidenum">
              <a:rPr lang="es-ES" smtClean="0"/>
              <a:t>11</a:t>
            </a:fld>
            <a:endParaRPr lang="es-E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96791" y="915566"/>
            <a:ext cx="7803601" cy="5501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Inventory Update Integration (Push)</a:t>
            </a:r>
          </a:p>
        </p:txBody>
      </p:sp>
      <p:pic>
        <p:nvPicPr>
          <p:cNvPr id="3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7" y="2351297"/>
            <a:ext cx="1378800" cy="1378800"/>
          </a:xfrm>
          <a:prstGeom prst="rect">
            <a:avLst/>
          </a:prstGeom>
        </p:spPr>
      </p:pic>
      <p:grpSp>
        <p:nvGrpSpPr>
          <p:cNvPr id="33" name="Group 7"/>
          <p:cNvGrpSpPr/>
          <p:nvPr/>
        </p:nvGrpSpPr>
        <p:grpSpPr>
          <a:xfrm>
            <a:off x="6174666" y="2351297"/>
            <a:ext cx="1162056" cy="1625021"/>
            <a:chOff x="6868781" y="2244125"/>
            <a:chExt cx="1162056" cy="1625021"/>
          </a:xfrm>
        </p:grpSpPr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68781" y="2244125"/>
              <a:ext cx="1162056" cy="1244406"/>
            </a:xfrm>
            <a:prstGeom prst="rect">
              <a:avLst/>
            </a:prstGeom>
          </p:spPr>
        </p:pic>
        <p:sp>
          <p:nvSpPr>
            <p:cNvPr id="35" name="TextBox 9"/>
            <p:cNvSpPr txBox="1"/>
            <p:nvPr/>
          </p:nvSpPr>
          <p:spPr>
            <a:xfrm>
              <a:off x="7206080" y="3622925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Clients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36" name="Group 11"/>
          <p:cNvGrpSpPr/>
          <p:nvPr/>
        </p:nvGrpSpPr>
        <p:grpSpPr>
          <a:xfrm>
            <a:off x="3171302" y="3530696"/>
            <a:ext cx="1620000" cy="1067237"/>
            <a:chOff x="3721348" y="3330762"/>
            <a:chExt cx="1620000" cy="1067237"/>
          </a:xfrm>
        </p:grpSpPr>
        <p:sp>
          <p:nvSpPr>
            <p:cNvPr id="37" name="TextBox 12"/>
            <p:cNvSpPr txBox="1"/>
            <p:nvPr/>
          </p:nvSpPr>
          <p:spPr>
            <a:xfrm>
              <a:off x="3861473" y="3330762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chemeClr val="accent6">
                      <a:lumMod val="50000"/>
                    </a:schemeClr>
                  </a:solidFill>
                </a:rPr>
                <a:t>BDD </a:t>
              </a:r>
              <a:r>
                <a:rPr lang="es-ES" sz="1000" b="1" dirty="0" err="1">
                  <a:solidFill>
                    <a:schemeClr val="accent6">
                      <a:lumMod val="50000"/>
                    </a:schemeClr>
                  </a:solidFill>
                </a:rPr>
                <a:t>Hotelbeds</a:t>
              </a:r>
              <a:r>
                <a:rPr lang="es-ES" sz="1000" b="1" dirty="0">
                  <a:solidFill>
                    <a:schemeClr val="accent6">
                      <a:lumMod val="50000"/>
                    </a:schemeClr>
                  </a:solidFill>
                </a:rPr>
                <a:t> (Atlas)</a:t>
              </a:r>
            </a:p>
          </p:txBody>
        </p:sp>
        <p:sp>
          <p:nvSpPr>
            <p:cNvPr id="38" name="Rounded Rectangle 13"/>
            <p:cNvSpPr/>
            <p:nvPr/>
          </p:nvSpPr>
          <p:spPr>
            <a:xfrm>
              <a:off x="3721348" y="3569999"/>
              <a:ext cx="1620000" cy="828000"/>
            </a:xfrm>
            <a:prstGeom prst="roundRect">
              <a:avLst/>
            </a:prstGeom>
            <a:gradFill>
              <a:gsLst>
                <a:gs pos="68000">
                  <a:srgbClr val="000F58"/>
                </a:gs>
                <a:gs pos="0">
                  <a:schemeClr val="accent6">
                    <a:lumMod val="40000"/>
                    <a:lumOff val="60000"/>
                  </a:schemeClr>
                </a:gs>
                <a:gs pos="26000">
                  <a:schemeClr val="accent6">
                    <a:lumMod val="40000"/>
                    <a:lumOff val="60000"/>
                  </a:schemeClr>
                </a:gs>
                <a:gs pos="45000">
                  <a:srgbClr val="5AA0E0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1003">
              <a:schemeClr val="lt2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9" name="Group 14"/>
            <p:cNvGrpSpPr/>
            <p:nvPr/>
          </p:nvGrpSpPr>
          <p:grpSpPr>
            <a:xfrm>
              <a:off x="4104992" y="3619031"/>
              <a:ext cx="852712" cy="729936"/>
              <a:chOff x="5680590" y="3841298"/>
              <a:chExt cx="852712" cy="729936"/>
            </a:xfrm>
          </p:grpSpPr>
          <p:sp>
            <p:nvSpPr>
              <p:cNvPr id="40" name="Rounded Rectangle 15"/>
              <p:cNvSpPr/>
              <p:nvPr/>
            </p:nvSpPr>
            <p:spPr>
              <a:xfrm>
                <a:off x="5680590" y="3841298"/>
                <a:ext cx="852712" cy="729936"/>
              </a:xfrm>
              <a:prstGeom prst="roundRect">
                <a:avLst/>
              </a:prstGeom>
              <a:gradFill>
                <a:gsLst>
                  <a:gs pos="0">
                    <a:srgbClr val="1E62A2"/>
                  </a:gs>
                  <a:gs pos="0">
                    <a:srgbClr val="5AA0E0"/>
                  </a:gs>
                  <a:gs pos="51000">
                    <a:srgbClr val="ABCFEF"/>
                  </a:gs>
                  <a:gs pos="85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</p:spPr>
            <p:style>
              <a:lnRef idx="0">
                <a:schemeClr val="accent2"/>
              </a:lnRef>
              <a:fillRef idx="1003">
                <a:schemeClr val="l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TextBox 16"/>
              <p:cNvSpPr txBox="1"/>
              <p:nvPr/>
            </p:nvSpPr>
            <p:spPr>
              <a:xfrm>
                <a:off x="5768377" y="4083156"/>
                <a:ext cx="677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Booking</a:t>
                </a:r>
                <a:endParaRPr lang="es-ES" sz="1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42" name="TextBox 18"/>
          <p:cNvSpPr txBox="1"/>
          <p:nvPr/>
        </p:nvSpPr>
        <p:spPr>
          <a:xfrm>
            <a:off x="2168427" y="3208997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100" b="1" dirty="0"/>
              <a:t>Service Add (check for fresh rates &amp; avail)</a:t>
            </a:r>
            <a:endParaRPr lang="es-ES" dirty="0"/>
          </a:p>
        </p:txBody>
      </p:sp>
      <p:sp>
        <p:nvSpPr>
          <p:cNvPr id="43" name="Left-Right Arrow 21"/>
          <p:cNvSpPr/>
          <p:nvPr/>
        </p:nvSpPr>
        <p:spPr>
          <a:xfrm rot="9000000">
            <a:off x="4932686" y="3880824"/>
            <a:ext cx="1072226" cy="360000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Left-Right Arrow 22"/>
          <p:cNvSpPr/>
          <p:nvPr/>
        </p:nvSpPr>
        <p:spPr>
          <a:xfrm rot="12600000">
            <a:off x="1957692" y="3880824"/>
            <a:ext cx="1072226" cy="360000"/>
          </a:xfrm>
          <a:prstGeom prst="leftRightArrow">
            <a:avLst/>
          </a:prstGeom>
          <a:gradFill>
            <a:gsLst>
              <a:gs pos="100000">
                <a:srgbClr val="918E94"/>
              </a:gs>
              <a:gs pos="79000">
                <a:schemeClr val="bg1">
                  <a:lumMod val="50000"/>
                </a:schemeClr>
              </a:gs>
              <a:gs pos="42000">
                <a:schemeClr val="bg1">
                  <a:lumMod val="7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TextBox 23"/>
          <p:cNvSpPr txBox="1"/>
          <p:nvPr/>
        </p:nvSpPr>
        <p:spPr>
          <a:xfrm>
            <a:off x="564707" y="3783630"/>
            <a:ext cx="1250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Supplier’s</a:t>
            </a:r>
            <a:r>
              <a: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System</a:t>
            </a:r>
          </a:p>
        </p:txBody>
      </p:sp>
      <p:sp>
        <p:nvSpPr>
          <p:cNvPr id="46" name="TextBox 27"/>
          <p:cNvSpPr txBox="1"/>
          <p:nvPr/>
        </p:nvSpPr>
        <p:spPr>
          <a:xfrm rot="1800000">
            <a:off x="1943945" y="4165779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Confirmation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rgbClr val="FF0000"/>
                </a:solidFill>
              </a:rPr>
              <a:t>Cancellation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47" name="TextBox 28"/>
          <p:cNvSpPr txBox="1"/>
          <p:nvPr/>
        </p:nvSpPr>
        <p:spPr>
          <a:xfrm rot="19800000">
            <a:off x="5218933" y="4170822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Confirmation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rgbClr val="FF0000"/>
                </a:solidFill>
              </a:rPr>
              <a:t>Cancellation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48" name="Rounded Rectangle 10"/>
          <p:cNvSpPr/>
          <p:nvPr/>
        </p:nvSpPr>
        <p:spPr>
          <a:xfrm>
            <a:off x="3203848" y="1491630"/>
            <a:ext cx="1620000" cy="828000"/>
          </a:xfrm>
          <a:prstGeom prst="roundRect">
            <a:avLst/>
          </a:prstGeom>
          <a:gradFill>
            <a:gsLst>
              <a:gs pos="0">
                <a:srgbClr val="000F58"/>
              </a:gs>
              <a:gs pos="2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55000">
                <a:srgbClr val="5AA0E0"/>
              </a:gs>
            </a:gsLst>
            <a:lin ang="162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TextBox 27"/>
          <p:cNvSpPr txBox="1"/>
          <p:nvPr/>
        </p:nvSpPr>
        <p:spPr>
          <a:xfrm>
            <a:off x="3233975" y="1567076"/>
            <a:ext cx="149955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400" b="1" dirty="0">
                <a:solidFill>
                  <a:schemeClr val="accent6">
                    <a:lumMod val="50000"/>
                  </a:schemeClr>
                </a:solidFill>
              </a:rPr>
              <a:t>(Caronte)</a:t>
            </a:r>
          </a:p>
          <a:p>
            <a:pPr algn="ctr"/>
            <a:r>
              <a:rPr lang="es-ES" sz="1400" b="1" dirty="0" err="1">
                <a:solidFill>
                  <a:schemeClr val="accent6">
                    <a:lumMod val="50000"/>
                  </a:schemeClr>
                </a:solidFill>
              </a:rPr>
              <a:t>Inventory</a:t>
            </a:r>
            <a:endParaRPr lang="es-ES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chemeClr val="accent6">
                    <a:lumMod val="50000"/>
                  </a:schemeClr>
                </a:solidFill>
              </a:rPr>
              <a:t>Rates</a:t>
            </a:r>
            <a:r>
              <a:rPr lang="es-ES" sz="10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s-ES" sz="1000" b="1" dirty="0" err="1">
                <a:solidFill>
                  <a:schemeClr val="accent6">
                    <a:lumMod val="50000"/>
                  </a:schemeClr>
                </a:solidFill>
              </a:rPr>
              <a:t>Avail</a:t>
            </a:r>
            <a:r>
              <a:rPr lang="es-ES" sz="1000" b="1" dirty="0">
                <a:solidFill>
                  <a:schemeClr val="accent6">
                    <a:lumMod val="50000"/>
                  </a:schemeClr>
                </a:solidFill>
              </a:rPr>
              <a:t> &amp; Rules</a:t>
            </a:r>
          </a:p>
        </p:txBody>
      </p:sp>
      <p:grpSp>
        <p:nvGrpSpPr>
          <p:cNvPr id="50" name="Grupo 1"/>
          <p:cNvGrpSpPr/>
          <p:nvPr/>
        </p:nvGrpSpPr>
        <p:grpSpPr>
          <a:xfrm rot="877207">
            <a:off x="5065411" y="1755937"/>
            <a:ext cx="1072226" cy="707886"/>
            <a:chOff x="5477990" y="2349470"/>
            <a:chExt cx="1072226" cy="707886"/>
          </a:xfrm>
        </p:grpSpPr>
        <p:sp>
          <p:nvSpPr>
            <p:cNvPr id="51" name="Left-Right Arrow 23"/>
            <p:cNvSpPr/>
            <p:nvPr/>
          </p:nvSpPr>
          <p:spPr>
            <a:xfrm rot="10800000">
              <a:off x="5477990" y="2523328"/>
              <a:ext cx="1072226" cy="360000"/>
            </a:xfrm>
            <a:prstGeom prst="leftRightArrow">
              <a:avLst/>
            </a:prstGeom>
            <a:gradFill>
              <a:gsLst>
                <a:gs pos="100000">
                  <a:schemeClr val="accent5">
                    <a:tint val="100000"/>
                    <a:shade val="100000"/>
                    <a:satMod val="130000"/>
                  </a:schemeClr>
                </a:gs>
                <a:gs pos="0">
                  <a:schemeClr val="accent5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TextBox 29"/>
            <p:cNvSpPr txBox="1"/>
            <p:nvPr/>
          </p:nvSpPr>
          <p:spPr>
            <a:xfrm>
              <a:off x="5568308" y="2349470"/>
              <a:ext cx="89159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Requests</a:t>
              </a:r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for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Rates</a:t>
              </a:r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&amp; </a:t>
              </a:r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Avail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53" name="Left-Right Arrow 17"/>
          <p:cNvSpPr/>
          <p:nvPr/>
        </p:nvSpPr>
        <p:spPr>
          <a:xfrm rot="16200000">
            <a:off x="3554902" y="2600146"/>
            <a:ext cx="857701" cy="360000"/>
          </a:xfrm>
          <a:prstGeom prst="leftRightArrow">
            <a:avLst>
              <a:gd name="adj1" fmla="val 35486"/>
              <a:gd name="adj2" fmla="val 46608"/>
            </a:avLst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Left-Right Arrow 17"/>
          <p:cNvSpPr/>
          <p:nvPr/>
        </p:nvSpPr>
        <p:spPr>
          <a:xfrm rot="10800000">
            <a:off x="1943507" y="2946616"/>
            <a:ext cx="4075590" cy="360000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TextBox 18"/>
          <p:cNvSpPr txBox="1"/>
          <p:nvPr/>
        </p:nvSpPr>
        <p:spPr>
          <a:xfrm>
            <a:off x="2786573" y="2564640"/>
            <a:ext cx="2335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100" b="1" dirty="0"/>
              <a:t>Updates Rates &amp; Avail</a:t>
            </a:r>
            <a:endParaRPr lang="es-ES" dirty="0"/>
          </a:p>
        </p:txBody>
      </p:sp>
      <p:grpSp>
        <p:nvGrpSpPr>
          <p:cNvPr id="56" name="Grupo 3"/>
          <p:cNvGrpSpPr/>
          <p:nvPr/>
        </p:nvGrpSpPr>
        <p:grpSpPr>
          <a:xfrm rot="20547810">
            <a:off x="1876314" y="1847894"/>
            <a:ext cx="1080000" cy="553998"/>
            <a:chOff x="2446104" y="2503434"/>
            <a:chExt cx="1080000" cy="553998"/>
          </a:xfrm>
        </p:grpSpPr>
        <p:sp>
          <p:nvSpPr>
            <p:cNvPr id="57" name="TextBox 25"/>
            <p:cNvSpPr txBox="1"/>
            <p:nvPr/>
          </p:nvSpPr>
          <p:spPr>
            <a:xfrm>
              <a:off x="2725637" y="2503434"/>
              <a:ext cx="459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Push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ARI</a:t>
              </a:r>
            </a:p>
          </p:txBody>
        </p:sp>
        <p:sp>
          <p:nvSpPr>
            <p:cNvPr id="58" name="Right Arrow 32"/>
            <p:cNvSpPr/>
            <p:nvPr/>
          </p:nvSpPr>
          <p:spPr>
            <a:xfrm>
              <a:off x="2446104" y="2592094"/>
              <a:ext cx="1080000" cy="36000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7945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A1163A-1E7E-B74B-83A3-F615B4B96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12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8AB1BE-F3DC-6B42-9AF9-FB257622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88372" y="915566"/>
            <a:ext cx="8028044" cy="446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Inventory Update Integration (Push)</a:t>
            </a:r>
          </a:p>
        </p:txBody>
      </p:sp>
      <p:graphicFrame>
        <p:nvGraphicFramePr>
          <p:cNvPr id="6" name="Diagrama 1"/>
          <p:cNvGraphicFramePr/>
          <p:nvPr>
            <p:extLst>
              <p:ext uri="{D42A27DB-BD31-4B8C-83A1-F6EECF244321}">
                <p14:modId xmlns:p14="http://schemas.microsoft.com/office/powerpoint/2010/main" val="831015850"/>
              </p:ext>
            </p:extLst>
          </p:nvPr>
        </p:nvGraphicFramePr>
        <p:xfrm>
          <a:off x="35496" y="1753766"/>
          <a:ext cx="8568952" cy="309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50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A1163A-1E7E-B74B-83A3-F615B4B96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13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8AB1BE-F3DC-6B42-9AF9-FB257622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51520" y="915566"/>
            <a:ext cx="7708005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Types comparison</a:t>
            </a:r>
          </a:p>
        </p:txBody>
      </p:sp>
      <p:graphicFrame>
        <p:nvGraphicFramePr>
          <p:cNvPr id="6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217123"/>
              </p:ext>
            </p:extLst>
          </p:nvPr>
        </p:nvGraphicFramePr>
        <p:xfrm>
          <a:off x="539552" y="1491630"/>
          <a:ext cx="7503368" cy="292329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4365596">
                  <a:extLst>
                    <a:ext uri="{9D8B030D-6E8A-4147-A177-3AD203B41FA5}">
                      <a16:colId xmlns:a16="http://schemas.microsoft.com/office/drawing/2014/main" val="1580567867"/>
                    </a:ext>
                  </a:extLst>
                </a:gridCol>
                <a:gridCol w="1091398">
                  <a:extLst>
                    <a:ext uri="{9D8B030D-6E8A-4147-A177-3AD203B41FA5}">
                      <a16:colId xmlns:a16="http://schemas.microsoft.com/office/drawing/2014/main" val="2701558985"/>
                    </a:ext>
                  </a:extLst>
                </a:gridCol>
                <a:gridCol w="1023187">
                  <a:extLst>
                    <a:ext uri="{9D8B030D-6E8A-4147-A177-3AD203B41FA5}">
                      <a16:colId xmlns:a16="http://schemas.microsoft.com/office/drawing/2014/main" val="1850151445"/>
                    </a:ext>
                  </a:extLst>
                </a:gridCol>
                <a:gridCol w="1023187">
                  <a:extLst>
                    <a:ext uri="{9D8B030D-6E8A-4147-A177-3AD203B41FA5}">
                      <a16:colId xmlns:a16="http://schemas.microsoft.com/office/drawing/2014/main" val="1157395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Direct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Scan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Push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15822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 err="1"/>
                        <a:t>Rely</a:t>
                      </a:r>
                      <a:r>
                        <a:rPr lang="es-ES" sz="1100" dirty="0"/>
                        <a:t> </a:t>
                      </a:r>
                      <a:r>
                        <a:rPr lang="es-ES" sz="1100" dirty="0" err="1"/>
                        <a:t>on</a:t>
                      </a:r>
                      <a:r>
                        <a:rPr lang="es-ES" sz="1100" dirty="0"/>
                        <a:t> </a:t>
                      </a:r>
                      <a:r>
                        <a:rPr lang="es-ES" sz="1100" dirty="0" err="1"/>
                        <a:t>supplier’s</a:t>
                      </a:r>
                      <a:r>
                        <a:rPr lang="es-ES" sz="1100" dirty="0"/>
                        <a:t> 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Low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Minimal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03216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/>
                        <a:t>Ratio look-to-</a:t>
                      </a:r>
                      <a:r>
                        <a:rPr lang="es-ES" sz="1100" dirty="0" err="1"/>
                        <a:t>book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Low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9722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 err="1"/>
                        <a:t>Number</a:t>
                      </a:r>
                      <a:r>
                        <a:rPr lang="es-ES" sz="1100" dirty="0"/>
                        <a:t> of </a:t>
                      </a:r>
                      <a:r>
                        <a:rPr lang="es-ES" sz="1100" dirty="0" err="1"/>
                        <a:t>hotels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Maximum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7750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 err="1"/>
                        <a:t>Operational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cost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for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configuration</a:t>
                      </a:r>
                      <a:r>
                        <a:rPr lang="es-ES" sz="1100" baseline="0" dirty="0"/>
                        <a:t> at HB </a:t>
                      </a:r>
                      <a:r>
                        <a:rPr lang="es-ES" sz="1100" baseline="0" dirty="0" err="1"/>
                        <a:t>side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Minimal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Low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7317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 err="1"/>
                        <a:t>Risk</a:t>
                      </a:r>
                      <a:r>
                        <a:rPr lang="es-ES" sz="1100" dirty="0"/>
                        <a:t> of </a:t>
                      </a:r>
                      <a:r>
                        <a:rPr lang="es-ES" sz="1100" dirty="0" err="1"/>
                        <a:t>desynchronization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Minimum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25626"/>
                  </a:ext>
                </a:extLst>
              </a:tr>
              <a:tr h="362974">
                <a:tc>
                  <a:txBody>
                    <a:bodyPr/>
                    <a:lstStyle/>
                    <a:p>
                      <a:r>
                        <a:rPr lang="es-ES" sz="1100" dirty="0" err="1"/>
                        <a:t>Number</a:t>
                      </a:r>
                      <a:r>
                        <a:rPr lang="es-ES" sz="1100" dirty="0"/>
                        <a:t> of </a:t>
                      </a:r>
                      <a:r>
                        <a:rPr lang="es-ES" sz="1100" dirty="0" err="1"/>
                        <a:t>availability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requests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sent</a:t>
                      </a:r>
                      <a:r>
                        <a:rPr lang="es-ES" sz="1100" baseline="0" dirty="0"/>
                        <a:t> to </a:t>
                      </a:r>
                      <a:r>
                        <a:rPr lang="es-ES" sz="1100" baseline="0" dirty="0" err="1"/>
                        <a:t>supplier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Maximum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Controllable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Minimal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32781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/>
                        <a:t>Storage</a:t>
                      </a:r>
                      <a:r>
                        <a:rPr lang="es-ES" sz="1100" baseline="0" dirty="0"/>
                        <a:t> at HB cache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72839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 err="1"/>
                        <a:t>Additional</a:t>
                      </a:r>
                      <a:r>
                        <a:rPr lang="es-ES" sz="1100" dirty="0"/>
                        <a:t> </a:t>
                      </a:r>
                      <a:r>
                        <a:rPr lang="es-ES" sz="1100" dirty="0" err="1"/>
                        <a:t>development</a:t>
                      </a:r>
                      <a:r>
                        <a:rPr lang="es-ES" sz="1100" dirty="0"/>
                        <a:t> </a:t>
                      </a:r>
                      <a:r>
                        <a:rPr lang="es-ES" sz="1100" dirty="0" err="1"/>
                        <a:t>required</a:t>
                      </a:r>
                      <a:r>
                        <a:rPr lang="es-ES" sz="1100" dirty="0"/>
                        <a:t> at </a:t>
                      </a:r>
                      <a:r>
                        <a:rPr lang="es-ES" sz="1100" dirty="0" err="1"/>
                        <a:t>supplier’s</a:t>
                      </a:r>
                      <a:r>
                        <a:rPr lang="es-ES" sz="1100" dirty="0"/>
                        <a:t> </a:t>
                      </a:r>
                      <a:r>
                        <a:rPr lang="es-ES" sz="1100" dirty="0" err="1"/>
                        <a:t>side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424884"/>
                  </a:ext>
                </a:extLst>
              </a:tr>
              <a:tr h="213514">
                <a:tc>
                  <a:txBody>
                    <a:bodyPr/>
                    <a:lstStyle/>
                    <a:p>
                      <a:r>
                        <a:rPr lang="es-ES" sz="1100" dirty="0" err="1"/>
                        <a:t>Product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available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for</a:t>
                      </a:r>
                      <a:r>
                        <a:rPr lang="es-ES" sz="1100" baseline="0" dirty="0"/>
                        <a:t> </a:t>
                      </a:r>
                      <a:r>
                        <a:rPr lang="es-ES" sz="1100" baseline="0" dirty="0" err="1"/>
                        <a:t>all</a:t>
                      </a:r>
                      <a:r>
                        <a:rPr lang="es-ES" sz="1100" baseline="0" dirty="0"/>
                        <a:t> HB </a:t>
                      </a:r>
                      <a:r>
                        <a:rPr lang="es-ES" sz="1100" baseline="0" dirty="0" err="1"/>
                        <a:t>clients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98862"/>
                  </a:ext>
                </a:extLst>
              </a:tr>
            </a:tbl>
          </a:graphicData>
        </a:graphic>
      </p:graphicFrame>
      <p:pic>
        <p:nvPicPr>
          <p:cNvPr id="7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923678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09219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476128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762557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91830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227934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03662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12325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1616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56262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46" y="4258157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http://www.fishertanner.com/wp-content/uploads/2014/05/check-mark-11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939093"/>
            <a:ext cx="144016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7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B2C0A3-2E54-944F-AE0B-54F66E47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25AA16-5CC1-AA47-A221-4BDD196DC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14</a:t>
            </a:fld>
            <a:endParaRPr lang="es-ES"/>
          </a:p>
        </p:txBody>
      </p:sp>
      <p:sp>
        <p:nvSpPr>
          <p:cNvPr id="5" name="Rounded Rectangle 207">
            <a:extLst>
              <a:ext uri="{FF2B5EF4-FFF2-40B4-BE49-F238E27FC236}">
                <a16:creationId xmlns:a16="http://schemas.microsoft.com/office/drawing/2014/main" id="{D461C2A5-9914-42FE-A09D-54EE6C139D1D}"/>
              </a:ext>
            </a:extLst>
          </p:cNvPr>
          <p:cNvSpPr/>
          <p:nvPr/>
        </p:nvSpPr>
        <p:spPr>
          <a:xfrm>
            <a:off x="4428559" y="890157"/>
            <a:ext cx="3670118" cy="415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28">
            <a:extLst>
              <a:ext uri="{FF2B5EF4-FFF2-40B4-BE49-F238E27FC236}">
                <a16:creationId xmlns:a16="http://schemas.microsoft.com/office/drawing/2014/main" id="{D1694446-B3D5-453F-94D6-CB6E0BDE829F}"/>
              </a:ext>
            </a:extLst>
          </p:cNvPr>
          <p:cNvSpPr/>
          <p:nvPr/>
        </p:nvSpPr>
        <p:spPr>
          <a:xfrm>
            <a:off x="959946" y="890157"/>
            <a:ext cx="4750741" cy="41562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2387F911-BAAA-4E26-95E3-CFC530FB176F}"/>
              </a:ext>
            </a:extLst>
          </p:cNvPr>
          <p:cNvCxnSpPr>
            <a:stCxn id="20" idx="0"/>
            <a:endCxn id="17" idx="1"/>
          </p:cNvCxnSpPr>
          <p:nvPr/>
        </p:nvCxnSpPr>
        <p:spPr>
          <a:xfrm flipV="1">
            <a:off x="448075" y="1173898"/>
            <a:ext cx="1641667" cy="1536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162D9887-4713-45D7-941D-9DB6B181F925}"/>
              </a:ext>
            </a:extLst>
          </p:cNvPr>
          <p:cNvCxnSpPr>
            <a:stCxn id="19" idx="1"/>
            <a:endCxn id="20" idx="2"/>
          </p:cNvCxnSpPr>
          <p:nvPr/>
        </p:nvCxnSpPr>
        <p:spPr>
          <a:xfrm flipH="1" flipV="1">
            <a:off x="448075" y="3148642"/>
            <a:ext cx="1220722" cy="1664950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A1AF50BD-4C85-42D0-874C-B869F2B712D3}"/>
              </a:ext>
            </a:extLst>
          </p:cNvPr>
          <p:cNvCxnSpPr/>
          <p:nvPr/>
        </p:nvCxnSpPr>
        <p:spPr>
          <a:xfrm rot="10800000">
            <a:off x="761974" y="2801643"/>
            <a:ext cx="2358899" cy="70550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7373FF91-04C0-4F74-988E-EE60FB094085}"/>
              </a:ext>
            </a:extLst>
          </p:cNvPr>
          <p:cNvCxnSpPr>
            <a:stCxn id="91" idx="1"/>
            <a:endCxn id="18" idx="3"/>
          </p:cNvCxnSpPr>
          <p:nvPr/>
        </p:nvCxnSpPr>
        <p:spPr>
          <a:xfrm flipH="1">
            <a:off x="3928568" y="2908041"/>
            <a:ext cx="1860674" cy="413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251CCEBC-1102-44B4-886F-A60BC02A454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373418" y="2756754"/>
            <a:ext cx="966338" cy="6640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2">
            <a:extLst>
              <a:ext uri="{FF2B5EF4-FFF2-40B4-BE49-F238E27FC236}">
                <a16:creationId xmlns:a16="http://schemas.microsoft.com/office/drawing/2014/main" id="{664567BC-B948-4142-9987-C309531E6881}"/>
              </a:ext>
            </a:extLst>
          </p:cNvPr>
          <p:cNvSpPr/>
          <p:nvPr/>
        </p:nvSpPr>
        <p:spPr>
          <a:xfrm>
            <a:off x="4368749" y="1050814"/>
            <a:ext cx="1075119" cy="268296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caronte</a:t>
            </a:r>
            <a:r>
              <a:rPr lang="es-ES" sz="900" dirty="0"/>
              <a:t>-web-cache</a:t>
            </a:r>
            <a:endParaRPr lang="en-US" sz="900" dirty="0"/>
          </a:p>
        </p:txBody>
      </p:sp>
      <p:sp>
        <p:nvSpPr>
          <p:cNvPr id="15" name="Can 13">
            <a:extLst>
              <a:ext uri="{FF2B5EF4-FFF2-40B4-BE49-F238E27FC236}">
                <a16:creationId xmlns:a16="http://schemas.microsoft.com/office/drawing/2014/main" id="{88819745-1A43-40C4-8425-03F39DE6BA7A}"/>
              </a:ext>
            </a:extLst>
          </p:cNvPr>
          <p:cNvSpPr/>
          <p:nvPr/>
        </p:nvSpPr>
        <p:spPr>
          <a:xfrm>
            <a:off x="3040057" y="1056980"/>
            <a:ext cx="1107401" cy="234458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caronte</a:t>
            </a:r>
            <a:r>
              <a:rPr lang="es-ES" sz="900" dirty="0"/>
              <a:t>-web-</a:t>
            </a:r>
            <a:r>
              <a:rPr lang="es-ES" sz="900" dirty="0" err="1"/>
              <a:t>ari</a:t>
            </a:r>
            <a:r>
              <a:rPr lang="es-ES" sz="900" dirty="0"/>
              <a:t>-</a:t>
            </a:r>
            <a:r>
              <a:rPr lang="es-ES" sz="900" dirty="0" err="1"/>
              <a:t>db</a:t>
            </a:r>
            <a:endParaRPr lang="en-US" sz="900" dirty="0"/>
          </a:p>
        </p:txBody>
      </p:sp>
      <p:sp>
        <p:nvSpPr>
          <p:cNvPr id="16" name="Can 14">
            <a:extLst>
              <a:ext uri="{FF2B5EF4-FFF2-40B4-BE49-F238E27FC236}">
                <a16:creationId xmlns:a16="http://schemas.microsoft.com/office/drawing/2014/main" id="{D5C48067-16C4-4033-A500-469791598F61}"/>
              </a:ext>
            </a:extLst>
          </p:cNvPr>
          <p:cNvSpPr/>
          <p:nvPr/>
        </p:nvSpPr>
        <p:spPr>
          <a:xfrm>
            <a:off x="6336702" y="4288450"/>
            <a:ext cx="892338" cy="225608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00" dirty="0"/>
              <a:t>Atlas (Oracle)</a:t>
            </a:r>
            <a:endParaRPr lang="en-US" sz="900" dirty="0"/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61E89F38-E55E-4309-9422-17112AB5F18D}"/>
              </a:ext>
            </a:extLst>
          </p:cNvPr>
          <p:cNvSpPr/>
          <p:nvPr/>
        </p:nvSpPr>
        <p:spPr>
          <a:xfrm>
            <a:off x="2089742" y="1063072"/>
            <a:ext cx="729024" cy="221651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hsi20</a:t>
            </a:r>
            <a:endParaRPr lang="en-US" sz="900" dirty="0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C4063A5A-67F8-4FE3-8E12-6FE7867E2827}"/>
              </a:ext>
            </a:extLst>
          </p:cNvPr>
          <p:cNvSpPr/>
          <p:nvPr/>
        </p:nvSpPr>
        <p:spPr>
          <a:xfrm>
            <a:off x="3120873" y="2800886"/>
            <a:ext cx="807695" cy="222581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caronte</a:t>
            </a:r>
            <a:r>
              <a:rPr lang="es-ES" sz="900" dirty="0"/>
              <a:t>-web</a:t>
            </a:r>
            <a:endParaRPr lang="en-US" sz="900" dirty="0"/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7530BCC9-2A1B-4CFD-827D-E8D3A989D0E2}"/>
              </a:ext>
            </a:extLst>
          </p:cNvPr>
          <p:cNvSpPr/>
          <p:nvPr/>
        </p:nvSpPr>
        <p:spPr>
          <a:xfrm>
            <a:off x="1668797" y="4702302"/>
            <a:ext cx="834801" cy="222579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caronte-scan</a:t>
            </a:r>
            <a:endParaRPr lang="en-US" sz="900" dirty="0"/>
          </a:p>
        </p:txBody>
      </p:sp>
      <p:sp>
        <p:nvSpPr>
          <p:cNvPr id="20" name="Rounded Rectangle 18">
            <a:extLst>
              <a:ext uri="{FF2B5EF4-FFF2-40B4-BE49-F238E27FC236}">
                <a16:creationId xmlns:a16="http://schemas.microsoft.com/office/drawing/2014/main" id="{5B7E059E-3967-4B2C-B767-20B6032E0746}"/>
              </a:ext>
            </a:extLst>
          </p:cNvPr>
          <p:cNvSpPr/>
          <p:nvPr/>
        </p:nvSpPr>
        <p:spPr>
          <a:xfrm>
            <a:off x="119609" y="2710476"/>
            <a:ext cx="656931" cy="438166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supplier</a:t>
            </a:r>
            <a:r>
              <a:rPr lang="es-ES" sz="900" dirty="0"/>
              <a:t> </a:t>
            </a:r>
            <a:r>
              <a:rPr lang="es-ES" sz="900" dirty="0" err="1"/>
              <a:t>system</a:t>
            </a:r>
            <a:endParaRPr lang="en-US" sz="900" dirty="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C7CBF477-0B58-4377-96FA-0F27AE2B8DC0}"/>
              </a:ext>
            </a:extLst>
          </p:cNvPr>
          <p:cNvSpPr/>
          <p:nvPr/>
        </p:nvSpPr>
        <p:spPr>
          <a:xfrm>
            <a:off x="6646444" y="3354837"/>
            <a:ext cx="726974" cy="240534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Client</a:t>
            </a:r>
            <a:r>
              <a:rPr lang="es-ES" sz="900" dirty="0"/>
              <a:t> API</a:t>
            </a:r>
            <a:endParaRPr lang="en-US" sz="900" dirty="0"/>
          </a:p>
        </p:txBody>
      </p:sp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B306966B-B27B-43E6-9840-E3FAE9E54109}"/>
              </a:ext>
            </a:extLst>
          </p:cNvPr>
          <p:cNvSpPr/>
          <p:nvPr/>
        </p:nvSpPr>
        <p:spPr>
          <a:xfrm>
            <a:off x="8339756" y="2547697"/>
            <a:ext cx="648076" cy="41811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/>
              <a:t>client</a:t>
            </a:r>
            <a:endParaRPr lang="en-US" sz="1100" dirty="0"/>
          </a:p>
        </p:txBody>
      </p: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CD405F9B-509B-4C74-9C56-48E4B797EE5D}"/>
              </a:ext>
            </a:extLst>
          </p:cNvPr>
          <p:cNvCxnSpPr>
            <a:cxnSpLocks/>
            <a:stCxn id="69" idx="0"/>
            <a:endCxn id="15" idx="3"/>
          </p:cNvCxnSpPr>
          <p:nvPr/>
        </p:nvCxnSpPr>
        <p:spPr>
          <a:xfrm flipV="1">
            <a:off x="2888095" y="1291438"/>
            <a:ext cx="705663" cy="5998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2">
            <a:extLst>
              <a:ext uri="{FF2B5EF4-FFF2-40B4-BE49-F238E27FC236}">
                <a16:creationId xmlns:a16="http://schemas.microsoft.com/office/drawing/2014/main" id="{4D6A0268-E6D9-406A-9990-78E66625C6C2}"/>
              </a:ext>
            </a:extLst>
          </p:cNvPr>
          <p:cNvCxnSpPr>
            <a:stCxn id="18" idx="0"/>
            <a:endCxn id="14" idx="3"/>
          </p:cNvCxnSpPr>
          <p:nvPr/>
        </p:nvCxnSpPr>
        <p:spPr>
          <a:xfrm flipV="1">
            <a:off x="3524721" y="1319110"/>
            <a:ext cx="1381588" cy="14817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A9E0388D-2C28-4CCC-9B50-3F29948A9B57}"/>
              </a:ext>
            </a:extLst>
          </p:cNvPr>
          <p:cNvCxnSpPr>
            <a:stCxn id="18" idx="2"/>
            <a:endCxn id="16" idx="2"/>
          </p:cNvCxnSpPr>
          <p:nvPr/>
        </p:nvCxnSpPr>
        <p:spPr>
          <a:xfrm>
            <a:off x="3524721" y="3023467"/>
            <a:ext cx="2811981" cy="13777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22D3DD42-D786-40FE-8222-D76B45F225A2}"/>
              </a:ext>
            </a:extLst>
          </p:cNvPr>
          <p:cNvSpPr txBox="1"/>
          <p:nvPr/>
        </p:nvSpPr>
        <p:spPr>
          <a:xfrm>
            <a:off x="1006253" y="1857752"/>
            <a:ext cx="158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Push ARI changes</a:t>
            </a:r>
          </a:p>
          <a:p>
            <a:r>
              <a:rPr lang="en-US" sz="800" dirty="0"/>
              <a:t>Push static data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49528E66-59F8-485C-87B4-FCD2BE6DB597}"/>
              </a:ext>
            </a:extLst>
          </p:cNvPr>
          <p:cNvSpPr txBox="1"/>
          <p:nvPr/>
        </p:nvSpPr>
        <p:spPr>
          <a:xfrm>
            <a:off x="1006253" y="3986081"/>
            <a:ext cx="1580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Pull ARI</a:t>
            </a:r>
          </a:p>
          <a:p>
            <a:r>
              <a:rPr lang="en-US" sz="800" dirty="0"/>
              <a:t>Pull availability</a:t>
            </a:r>
          </a:p>
          <a:p>
            <a:r>
              <a:rPr lang="en-US" sz="800" dirty="0"/>
              <a:t>Pull static data</a:t>
            </a:r>
          </a:p>
          <a:p>
            <a:r>
              <a:rPr lang="en-US" sz="800" dirty="0"/>
              <a:t>Pull booking list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598ADE9-A94F-4F1D-960D-4D2A62D49E37}"/>
              </a:ext>
            </a:extLst>
          </p:cNvPr>
          <p:cNvSpPr txBox="1"/>
          <p:nvPr/>
        </p:nvSpPr>
        <p:spPr>
          <a:xfrm>
            <a:off x="1858631" y="2352694"/>
            <a:ext cx="1024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Send ARI updates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610F8200-D4D5-47D6-BD03-512D6B2BE065}"/>
              </a:ext>
            </a:extLst>
          </p:cNvPr>
          <p:cNvSpPr txBox="1"/>
          <p:nvPr/>
        </p:nvSpPr>
        <p:spPr>
          <a:xfrm>
            <a:off x="2045984" y="1465032"/>
            <a:ext cx="160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Send ARI updates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52944CB6-7ADF-4EC9-9E70-C1DB3445BB7C}"/>
              </a:ext>
            </a:extLst>
          </p:cNvPr>
          <p:cNvSpPr txBox="1"/>
          <p:nvPr/>
        </p:nvSpPr>
        <p:spPr>
          <a:xfrm>
            <a:off x="2950178" y="1465032"/>
            <a:ext cx="704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Persist ARI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DEFD84BF-8403-4708-9FE1-617E59B59A29}"/>
              </a:ext>
            </a:extLst>
          </p:cNvPr>
          <p:cNvSpPr txBox="1"/>
          <p:nvPr/>
        </p:nvSpPr>
        <p:spPr>
          <a:xfrm>
            <a:off x="4116008" y="1347614"/>
            <a:ext cx="160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Overrides</a:t>
            </a:r>
          </a:p>
          <a:p>
            <a:r>
              <a:rPr lang="en-US" sz="800" dirty="0"/>
              <a:t>Replicated caches</a:t>
            </a:r>
          </a:p>
          <a:p>
            <a:r>
              <a:rPr lang="es-ES" sz="800" dirty="0" err="1"/>
              <a:t>Lazy</a:t>
            </a:r>
            <a:r>
              <a:rPr lang="es-ES" sz="800" dirty="0"/>
              <a:t> cache</a:t>
            </a:r>
            <a:endParaRPr lang="en-US" sz="800" dirty="0"/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C15C0A3D-58F8-46FF-9C6C-0BD3CE2E0BAE}"/>
              </a:ext>
            </a:extLst>
          </p:cNvPr>
          <p:cNvSpPr txBox="1"/>
          <p:nvPr/>
        </p:nvSpPr>
        <p:spPr>
          <a:xfrm>
            <a:off x="1167483" y="2681793"/>
            <a:ext cx="11862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Availability</a:t>
            </a:r>
          </a:p>
          <a:p>
            <a:r>
              <a:rPr lang="en-US" sz="800" dirty="0"/>
              <a:t>Check avail &amp; rates</a:t>
            </a:r>
          </a:p>
          <a:p>
            <a:r>
              <a:rPr lang="en-US" sz="800" dirty="0"/>
              <a:t>Booking confirmation</a:t>
            </a:r>
          </a:p>
          <a:p>
            <a:r>
              <a:rPr lang="en-US" sz="800" dirty="0"/>
              <a:t>Booking cancellation</a:t>
            </a:r>
          </a:p>
          <a:p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9C6E25-7C95-4157-AB0E-4DA47D0988E1}"/>
              </a:ext>
            </a:extLst>
          </p:cNvPr>
          <p:cNvSpPr txBox="1"/>
          <p:nvPr/>
        </p:nvSpPr>
        <p:spPr>
          <a:xfrm>
            <a:off x="4737339" y="2732993"/>
            <a:ext cx="1210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Availability</a:t>
            </a:r>
          </a:p>
          <a:p>
            <a:r>
              <a:rPr lang="en-US" sz="800" dirty="0"/>
              <a:t>Check avail &amp; rates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7062EA-3825-4C85-B594-0E9C13FD8DB8}"/>
              </a:ext>
            </a:extLst>
          </p:cNvPr>
          <p:cNvSpPr txBox="1"/>
          <p:nvPr/>
        </p:nvSpPr>
        <p:spPr>
          <a:xfrm>
            <a:off x="7429298" y="2715766"/>
            <a:ext cx="110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Availability</a:t>
            </a:r>
          </a:p>
          <a:p>
            <a:r>
              <a:rPr lang="en-US" sz="800" dirty="0"/>
              <a:t>Check avail &amp; rates</a:t>
            </a:r>
          </a:p>
          <a:p>
            <a:r>
              <a:rPr lang="en-US" sz="800" dirty="0"/>
              <a:t>Booking confirmation</a:t>
            </a:r>
          </a:p>
          <a:p>
            <a:r>
              <a:rPr lang="en-US" sz="800" dirty="0"/>
              <a:t>Booking cancellation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AA8F09-B768-4B2A-811C-A1F26676795F}"/>
              </a:ext>
            </a:extLst>
          </p:cNvPr>
          <p:cNvSpPr txBox="1"/>
          <p:nvPr/>
        </p:nvSpPr>
        <p:spPr>
          <a:xfrm>
            <a:off x="4540936" y="3848499"/>
            <a:ext cx="2089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 Bookings</a:t>
            </a:r>
          </a:p>
          <a:p>
            <a:r>
              <a:rPr lang="en-US" sz="800" dirty="0"/>
              <a:t>Product configuration</a:t>
            </a:r>
          </a:p>
        </p:txBody>
      </p:sp>
      <p:sp>
        <p:nvSpPr>
          <p:cNvPr id="36" name="Rounded Rectangle 59">
            <a:extLst>
              <a:ext uri="{FF2B5EF4-FFF2-40B4-BE49-F238E27FC236}">
                <a16:creationId xmlns:a16="http://schemas.microsoft.com/office/drawing/2014/main" id="{4207C3A8-AB4D-4A6B-A445-05753EBC7C24}"/>
              </a:ext>
            </a:extLst>
          </p:cNvPr>
          <p:cNvSpPr/>
          <p:nvPr/>
        </p:nvSpPr>
        <p:spPr>
          <a:xfrm>
            <a:off x="6699628" y="1716317"/>
            <a:ext cx="673790" cy="185094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CacheApi</a:t>
            </a:r>
            <a:endParaRPr lang="en-US" sz="900" dirty="0"/>
          </a:p>
        </p:txBody>
      </p:sp>
      <p:cxnSp>
        <p:nvCxnSpPr>
          <p:cNvPr id="37" name="Straight Arrow Connector 60">
            <a:extLst>
              <a:ext uri="{FF2B5EF4-FFF2-40B4-BE49-F238E27FC236}">
                <a16:creationId xmlns:a16="http://schemas.microsoft.com/office/drawing/2014/main" id="{71050866-F7FB-4756-BA12-CFCB1877A870}"/>
              </a:ext>
            </a:extLst>
          </p:cNvPr>
          <p:cNvCxnSpPr>
            <a:stCxn id="36" idx="1"/>
            <a:endCxn id="18" idx="3"/>
          </p:cNvCxnSpPr>
          <p:nvPr/>
        </p:nvCxnSpPr>
        <p:spPr>
          <a:xfrm flipH="1">
            <a:off x="3928568" y="1808864"/>
            <a:ext cx="2771060" cy="1103313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3">
            <a:extLst>
              <a:ext uri="{FF2B5EF4-FFF2-40B4-BE49-F238E27FC236}">
                <a16:creationId xmlns:a16="http://schemas.microsoft.com/office/drawing/2014/main" id="{2A301526-5008-4C6C-9D01-5EB1B2E3D530}"/>
              </a:ext>
            </a:extLst>
          </p:cNvPr>
          <p:cNvSpPr txBox="1"/>
          <p:nvPr/>
        </p:nvSpPr>
        <p:spPr>
          <a:xfrm>
            <a:off x="4755045" y="2428314"/>
            <a:ext cx="1257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GET ARI hotel </a:t>
            </a:r>
            <a:r>
              <a:rPr lang="es-ES" sz="800" dirty="0" err="1"/>
              <a:t>rate</a:t>
            </a:r>
            <a:endParaRPr lang="en-US" sz="800" dirty="0"/>
          </a:p>
        </p:txBody>
      </p:sp>
      <p:sp>
        <p:nvSpPr>
          <p:cNvPr id="41" name="Rounded Rectangle 81">
            <a:extLst>
              <a:ext uri="{FF2B5EF4-FFF2-40B4-BE49-F238E27FC236}">
                <a16:creationId xmlns:a16="http://schemas.microsoft.com/office/drawing/2014/main" id="{4824FF93-C169-45A5-8EA0-7508EC4D0E6C}"/>
              </a:ext>
            </a:extLst>
          </p:cNvPr>
          <p:cNvSpPr/>
          <p:nvPr/>
        </p:nvSpPr>
        <p:spPr>
          <a:xfrm>
            <a:off x="6326471" y="3798748"/>
            <a:ext cx="1225913" cy="212820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Ace</a:t>
            </a:r>
            <a:r>
              <a:rPr lang="es-ES" sz="900" dirty="0"/>
              <a:t>-hotel-</a:t>
            </a:r>
            <a:r>
              <a:rPr lang="es-ES" sz="900" dirty="0" err="1"/>
              <a:t>daemon</a:t>
            </a:r>
            <a:endParaRPr lang="en-US" sz="900" dirty="0"/>
          </a:p>
        </p:txBody>
      </p:sp>
      <p:cxnSp>
        <p:nvCxnSpPr>
          <p:cNvPr id="42" name="Straight Arrow Connector 82">
            <a:extLst>
              <a:ext uri="{FF2B5EF4-FFF2-40B4-BE49-F238E27FC236}">
                <a16:creationId xmlns:a16="http://schemas.microsoft.com/office/drawing/2014/main" id="{3B8BAB57-FBA7-42E8-872A-11FC16070533}"/>
              </a:ext>
            </a:extLst>
          </p:cNvPr>
          <p:cNvCxnSpPr>
            <a:stCxn id="18" idx="2"/>
            <a:endCxn id="41" idx="1"/>
          </p:cNvCxnSpPr>
          <p:nvPr/>
        </p:nvCxnSpPr>
        <p:spPr>
          <a:xfrm>
            <a:off x="3524721" y="3023467"/>
            <a:ext cx="2801750" cy="88169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87">
            <a:extLst>
              <a:ext uri="{FF2B5EF4-FFF2-40B4-BE49-F238E27FC236}">
                <a16:creationId xmlns:a16="http://schemas.microsoft.com/office/drawing/2014/main" id="{5F0A76B5-5F48-4D70-B356-98D608AF1898}"/>
              </a:ext>
            </a:extLst>
          </p:cNvPr>
          <p:cNvSpPr txBox="1"/>
          <p:nvPr/>
        </p:nvSpPr>
        <p:spPr>
          <a:xfrm>
            <a:off x="5662718" y="3579862"/>
            <a:ext cx="6374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/>
              <a:t>Pricing</a:t>
            </a:r>
            <a:endParaRPr lang="en-US" sz="800" dirty="0"/>
          </a:p>
        </p:txBody>
      </p:sp>
      <p:cxnSp>
        <p:nvCxnSpPr>
          <p:cNvPr id="44" name="Straight Arrow Connector 58">
            <a:extLst>
              <a:ext uri="{FF2B5EF4-FFF2-40B4-BE49-F238E27FC236}">
                <a16:creationId xmlns:a16="http://schemas.microsoft.com/office/drawing/2014/main" id="{4A3C90A9-D195-4095-9354-11B6D1DFDDB0}"/>
              </a:ext>
            </a:extLst>
          </p:cNvPr>
          <p:cNvCxnSpPr>
            <a:stCxn id="22" idx="1"/>
            <a:endCxn id="36" idx="3"/>
          </p:cNvCxnSpPr>
          <p:nvPr/>
        </p:nvCxnSpPr>
        <p:spPr>
          <a:xfrm flipH="1" flipV="1">
            <a:off x="7373418" y="1808864"/>
            <a:ext cx="966338" cy="94789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61">
            <a:extLst>
              <a:ext uri="{FF2B5EF4-FFF2-40B4-BE49-F238E27FC236}">
                <a16:creationId xmlns:a16="http://schemas.microsoft.com/office/drawing/2014/main" id="{A2797948-D25B-4DC9-85D9-52F5D80C21E7}"/>
              </a:ext>
            </a:extLst>
          </p:cNvPr>
          <p:cNvSpPr txBox="1"/>
          <p:nvPr/>
        </p:nvSpPr>
        <p:spPr>
          <a:xfrm>
            <a:off x="7085360" y="2214949"/>
            <a:ext cx="57799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Get ARI</a:t>
            </a:r>
          </a:p>
          <a:p>
            <a:endParaRPr lang="en-US" sz="1100" dirty="0"/>
          </a:p>
        </p:txBody>
      </p:sp>
      <p:sp>
        <p:nvSpPr>
          <p:cNvPr id="46" name="Rounded Rectangle 91">
            <a:extLst>
              <a:ext uri="{FF2B5EF4-FFF2-40B4-BE49-F238E27FC236}">
                <a16:creationId xmlns:a16="http://schemas.microsoft.com/office/drawing/2014/main" id="{7AA5908A-FAFF-4FDE-AB39-0723BB60B4C7}"/>
              </a:ext>
            </a:extLst>
          </p:cNvPr>
          <p:cNvSpPr/>
          <p:nvPr/>
        </p:nvSpPr>
        <p:spPr>
          <a:xfrm>
            <a:off x="3863442" y="4702302"/>
            <a:ext cx="1436419" cy="222579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hotel-</a:t>
            </a:r>
            <a:r>
              <a:rPr lang="es-ES" sz="900" dirty="0" err="1"/>
              <a:t>feedback</a:t>
            </a:r>
            <a:r>
              <a:rPr lang="es-ES" sz="900" dirty="0"/>
              <a:t>-</a:t>
            </a:r>
            <a:r>
              <a:rPr lang="es-ES" sz="900" dirty="0" err="1"/>
              <a:t>ari-service</a:t>
            </a:r>
            <a:endParaRPr lang="en-US" sz="900" dirty="0"/>
          </a:p>
        </p:txBody>
      </p:sp>
      <p:cxnSp>
        <p:nvCxnSpPr>
          <p:cNvPr id="47" name="Straight Arrow Connector 131">
            <a:extLst>
              <a:ext uri="{FF2B5EF4-FFF2-40B4-BE49-F238E27FC236}">
                <a16:creationId xmlns:a16="http://schemas.microsoft.com/office/drawing/2014/main" id="{E9BDD239-071F-425A-ACFF-0ED564F70D49}"/>
              </a:ext>
            </a:extLst>
          </p:cNvPr>
          <p:cNvCxnSpPr>
            <a:stCxn id="18" idx="2"/>
            <a:endCxn id="46" idx="0"/>
          </p:cNvCxnSpPr>
          <p:nvPr/>
        </p:nvCxnSpPr>
        <p:spPr>
          <a:xfrm>
            <a:off x="3524721" y="3023467"/>
            <a:ext cx="1056931" cy="16788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6">
            <a:extLst>
              <a:ext uri="{FF2B5EF4-FFF2-40B4-BE49-F238E27FC236}">
                <a16:creationId xmlns:a16="http://schemas.microsoft.com/office/drawing/2014/main" id="{AFEAB0A8-B757-4B9B-B5E3-959551A4A324}"/>
              </a:ext>
            </a:extLst>
          </p:cNvPr>
          <p:cNvSpPr txBox="1"/>
          <p:nvPr/>
        </p:nvSpPr>
        <p:spPr>
          <a:xfrm>
            <a:off x="3654104" y="4172262"/>
            <a:ext cx="102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Check avail &amp; rates result</a:t>
            </a:r>
          </a:p>
        </p:txBody>
      </p:sp>
      <p:cxnSp>
        <p:nvCxnSpPr>
          <p:cNvPr id="49" name="Straight Arrow Connector 144">
            <a:extLst>
              <a:ext uri="{FF2B5EF4-FFF2-40B4-BE49-F238E27FC236}">
                <a16:creationId xmlns:a16="http://schemas.microsoft.com/office/drawing/2014/main" id="{D413ACF8-3A10-4C8E-AE86-3CA4B10E71F8}"/>
              </a:ext>
            </a:extLst>
          </p:cNvPr>
          <p:cNvCxnSpPr>
            <a:stCxn id="46" idx="1"/>
            <a:endCxn id="19" idx="3"/>
          </p:cNvCxnSpPr>
          <p:nvPr/>
        </p:nvCxnSpPr>
        <p:spPr>
          <a:xfrm flipH="1">
            <a:off x="2503598" y="4813592"/>
            <a:ext cx="13598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48">
            <a:extLst>
              <a:ext uri="{FF2B5EF4-FFF2-40B4-BE49-F238E27FC236}">
                <a16:creationId xmlns:a16="http://schemas.microsoft.com/office/drawing/2014/main" id="{9E77F907-32E5-4439-BF3D-45E6A426774E}"/>
              </a:ext>
            </a:extLst>
          </p:cNvPr>
          <p:cNvSpPr txBox="1"/>
          <p:nvPr/>
        </p:nvSpPr>
        <p:spPr>
          <a:xfrm>
            <a:off x="3153317" y="4599296"/>
            <a:ext cx="707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ARI refresh</a:t>
            </a:r>
          </a:p>
        </p:txBody>
      </p:sp>
      <p:sp>
        <p:nvSpPr>
          <p:cNvPr id="56" name="TextBox 197">
            <a:extLst>
              <a:ext uri="{FF2B5EF4-FFF2-40B4-BE49-F238E27FC236}">
                <a16:creationId xmlns:a16="http://schemas.microsoft.com/office/drawing/2014/main" id="{61B3918A-CB0D-4552-A3AF-C1592C41A0FF}"/>
              </a:ext>
            </a:extLst>
          </p:cNvPr>
          <p:cNvSpPr txBox="1"/>
          <p:nvPr/>
        </p:nvSpPr>
        <p:spPr>
          <a:xfrm>
            <a:off x="993002" y="1225084"/>
            <a:ext cx="105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Update product configuration</a:t>
            </a:r>
          </a:p>
        </p:txBody>
      </p:sp>
      <p:sp>
        <p:nvSpPr>
          <p:cNvPr id="57" name="Rounded Rectangle 216">
            <a:extLst>
              <a:ext uri="{FF2B5EF4-FFF2-40B4-BE49-F238E27FC236}">
                <a16:creationId xmlns:a16="http://schemas.microsoft.com/office/drawing/2014/main" id="{937E8581-78A1-4CD2-928C-109F0D25E5AE}"/>
              </a:ext>
            </a:extLst>
          </p:cNvPr>
          <p:cNvSpPr/>
          <p:nvPr/>
        </p:nvSpPr>
        <p:spPr>
          <a:xfrm>
            <a:off x="6653338" y="2635054"/>
            <a:ext cx="726974" cy="240534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Webs</a:t>
            </a:r>
            <a:endParaRPr lang="en-US" sz="900" dirty="0"/>
          </a:p>
        </p:txBody>
      </p:sp>
      <p:cxnSp>
        <p:nvCxnSpPr>
          <p:cNvPr id="58" name="Straight Arrow Connector 217">
            <a:extLst>
              <a:ext uri="{FF2B5EF4-FFF2-40B4-BE49-F238E27FC236}">
                <a16:creationId xmlns:a16="http://schemas.microsoft.com/office/drawing/2014/main" id="{F972B0F7-D47F-4A57-B94C-909651B7D651}"/>
              </a:ext>
            </a:extLst>
          </p:cNvPr>
          <p:cNvCxnSpPr>
            <a:stCxn id="22" idx="1"/>
            <a:endCxn id="57" idx="3"/>
          </p:cNvCxnSpPr>
          <p:nvPr/>
        </p:nvCxnSpPr>
        <p:spPr>
          <a:xfrm flipH="1" flipV="1">
            <a:off x="7380312" y="2755321"/>
            <a:ext cx="959444" cy="14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223">
            <a:extLst>
              <a:ext uri="{FF2B5EF4-FFF2-40B4-BE49-F238E27FC236}">
                <a16:creationId xmlns:a16="http://schemas.microsoft.com/office/drawing/2014/main" id="{CB84E911-7E98-4908-A599-0B918AADBF15}"/>
              </a:ext>
            </a:extLst>
          </p:cNvPr>
          <p:cNvCxnSpPr>
            <a:stCxn id="57" idx="2"/>
            <a:endCxn id="21" idx="0"/>
          </p:cNvCxnSpPr>
          <p:nvPr/>
        </p:nvCxnSpPr>
        <p:spPr>
          <a:xfrm flipH="1">
            <a:off x="7009931" y="2875588"/>
            <a:ext cx="6894" cy="47924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16">
            <a:extLst>
              <a:ext uri="{FF2B5EF4-FFF2-40B4-BE49-F238E27FC236}">
                <a16:creationId xmlns:a16="http://schemas.microsoft.com/office/drawing/2014/main" id="{125206A7-807D-4E8E-8EA1-C3DEC9A2B3DD}"/>
              </a:ext>
            </a:extLst>
          </p:cNvPr>
          <p:cNvSpPr/>
          <p:nvPr/>
        </p:nvSpPr>
        <p:spPr>
          <a:xfrm>
            <a:off x="2327680" y="1891253"/>
            <a:ext cx="1120830" cy="32388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Hotel-</a:t>
            </a:r>
            <a:r>
              <a:rPr lang="es-ES" sz="900" dirty="0" err="1"/>
              <a:t>ari</a:t>
            </a:r>
            <a:r>
              <a:rPr lang="es-ES" sz="900" dirty="0"/>
              <a:t>-si-</a:t>
            </a:r>
            <a:r>
              <a:rPr lang="es-ES" sz="900" dirty="0" err="1"/>
              <a:t>service</a:t>
            </a:r>
            <a:endParaRPr lang="es-ES" sz="900" dirty="0"/>
          </a:p>
          <a:p>
            <a:pPr algn="ctr"/>
            <a:r>
              <a:rPr lang="es-ES" sz="900" dirty="0"/>
              <a:t>HASS</a:t>
            </a:r>
            <a:endParaRPr lang="en-US" sz="900" dirty="0"/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E7F6E85A-238F-4CAB-90A5-D6336C07D63E}"/>
              </a:ext>
            </a:extLst>
          </p:cNvPr>
          <p:cNvSpPr txBox="1"/>
          <p:nvPr/>
        </p:nvSpPr>
        <p:spPr>
          <a:xfrm>
            <a:off x="2987824" y="2356306"/>
            <a:ext cx="825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/>
              <a:t>Check</a:t>
            </a:r>
            <a:r>
              <a:rPr lang="es-ES" sz="800" dirty="0"/>
              <a:t> </a:t>
            </a:r>
            <a:r>
              <a:rPr lang="es-ES" sz="800" dirty="0" err="1"/>
              <a:t>for</a:t>
            </a:r>
            <a:r>
              <a:rPr lang="es-ES" sz="800" dirty="0"/>
              <a:t> </a:t>
            </a:r>
            <a:r>
              <a:rPr lang="es-ES" sz="800" dirty="0" err="1"/>
              <a:t>avail</a:t>
            </a:r>
            <a:endParaRPr lang="en-US" sz="800" dirty="0"/>
          </a:p>
        </p:txBody>
      </p:sp>
      <p:sp>
        <p:nvSpPr>
          <p:cNvPr id="119" name="Can 13">
            <a:extLst>
              <a:ext uri="{FF2B5EF4-FFF2-40B4-BE49-F238E27FC236}">
                <a16:creationId xmlns:a16="http://schemas.microsoft.com/office/drawing/2014/main" id="{8F6E671C-9147-42AF-B78F-8152436A80FA}"/>
              </a:ext>
            </a:extLst>
          </p:cNvPr>
          <p:cNvSpPr/>
          <p:nvPr/>
        </p:nvSpPr>
        <p:spPr>
          <a:xfrm>
            <a:off x="2748591" y="3730305"/>
            <a:ext cx="659488" cy="234458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loaders</a:t>
            </a:r>
            <a:endParaRPr lang="en-US" sz="900" dirty="0"/>
          </a:p>
        </p:txBody>
      </p: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344B4FD8-48FC-4D0E-96FF-B5004D6793AD}"/>
              </a:ext>
            </a:extLst>
          </p:cNvPr>
          <p:cNvCxnSpPr>
            <a:endCxn id="119" idx="3"/>
          </p:cNvCxnSpPr>
          <p:nvPr/>
        </p:nvCxnSpPr>
        <p:spPr>
          <a:xfrm flipV="1">
            <a:off x="2451186" y="3964763"/>
            <a:ext cx="627149" cy="7321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61583272-9B32-4029-941B-65273C09D886}"/>
              </a:ext>
            </a:extLst>
          </p:cNvPr>
          <p:cNvCxnSpPr>
            <a:stCxn id="119" idx="1"/>
            <a:endCxn id="18" idx="2"/>
          </p:cNvCxnSpPr>
          <p:nvPr/>
        </p:nvCxnSpPr>
        <p:spPr>
          <a:xfrm flipV="1">
            <a:off x="3078335" y="3023467"/>
            <a:ext cx="446386" cy="7068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52C354DD-2F8B-47AA-930D-89C2603469B9}"/>
              </a:ext>
            </a:extLst>
          </p:cNvPr>
          <p:cNvCxnSpPr>
            <a:cxnSpLocks/>
            <a:stCxn id="119" idx="1"/>
          </p:cNvCxnSpPr>
          <p:nvPr/>
        </p:nvCxnSpPr>
        <p:spPr>
          <a:xfrm flipH="1" flipV="1">
            <a:off x="2887767" y="2230091"/>
            <a:ext cx="190568" cy="15002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6165A660-AA23-49F4-AD9E-4BBEC0ACB4B6}"/>
              </a:ext>
            </a:extLst>
          </p:cNvPr>
          <p:cNvCxnSpPr>
            <a:cxnSpLocks/>
            <a:stCxn id="17" idx="2"/>
            <a:endCxn id="69" idx="0"/>
          </p:cNvCxnSpPr>
          <p:nvPr/>
        </p:nvCxnSpPr>
        <p:spPr>
          <a:xfrm>
            <a:off x="2454254" y="1284723"/>
            <a:ext cx="433841" cy="60653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5C318B90-23D6-416D-801E-071E6633600E}"/>
              </a:ext>
            </a:extLst>
          </p:cNvPr>
          <p:cNvCxnSpPr>
            <a:cxnSpLocks/>
            <a:stCxn id="19" idx="0"/>
            <a:endCxn id="69" idx="1"/>
          </p:cNvCxnSpPr>
          <p:nvPr/>
        </p:nvCxnSpPr>
        <p:spPr>
          <a:xfrm flipV="1">
            <a:off x="2086198" y="2053195"/>
            <a:ext cx="241482" cy="2649107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22">
            <a:extLst>
              <a:ext uri="{FF2B5EF4-FFF2-40B4-BE49-F238E27FC236}">
                <a16:creationId xmlns:a16="http://schemas.microsoft.com/office/drawing/2014/main" id="{FA026AD6-F383-4CF3-80D9-793227E4A3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3347864" y="2214949"/>
            <a:ext cx="176857" cy="585937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16">
            <a:extLst>
              <a:ext uri="{FF2B5EF4-FFF2-40B4-BE49-F238E27FC236}">
                <a16:creationId xmlns:a16="http://schemas.microsoft.com/office/drawing/2014/main" id="{C4063A5A-67F8-4FE3-8E12-6FE7867E2827}"/>
              </a:ext>
            </a:extLst>
          </p:cNvPr>
          <p:cNvSpPr/>
          <p:nvPr/>
        </p:nvSpPr>
        <p:spPr>
          <a:xfrm>
            <a:off x="4572000" y="1851670"/>
            <a:ext cx="991183" cy="222581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sih-distribution</a:t>
            </a:r>
            <a:endParaRPr lang="en-US" sz="9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745218" y="2074251"/>
            <a:ext cx="857140" cy="7266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16">
            <a:extLst>
              <a:ext uri="{FF2B5EF4-FFF2-40B4-BE49-F238E27FC236}">
                <a16:creationId xmlns:a16="http://schemas.microsoft.com/office/drawing/2014/main" id="{C4063A5A-67F8-4FE3-8E12-6FE7867E2827}"/>
              </a:ext>
            </a:extLst>
          </p:cNvPr>
          <p:cNvSpPr/>
          <p:nvPr/>
        </p:nvSpPr>
        <p:spPr>
          <a:xfrm>
            <a:off x="1144220" y="3271496"/>
            <a:ext cx="991183" cy="222581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/>
              <a:t>sih</a:t>
            </a:r>
            <a:r>
              <a:rPr lang="es-ES" sz="900" dirty="0"/>
              <a:t>-* (</a:t>
            </a:r>
            <a:r>
              <a:rPr lang="es-ES" sz="900" dirty="0" err="1"/>
              <a:t>plugin</a:t>
            </a:r>
            <a:r>
              <a:rPr lang="es-ES" sz="900" dirty="0"/>
              <a:t>)</a:t>
            </a:r>
            <a:endParaRPr lang="en-US" sz="900" dirty="0"/>
          </a:p>
        </p:txBody>
      </p:sp>
      <p:cxnSp>
        <p:nvCxnSpPr>
          <p:cNvPr id="82" name="Straight Arrow Connector 7">
            <a:extLst>
              <a:ext uri="{FF2B5EF4-FFF2-40B4-BE49-F238E27FC236}">
                <a16:creationId xmlns:a16="http://schemas.microsoft.com/office/drawing/2014/main" id="{A1AF50BD-4C85-42D0-874C-B869F2B712D3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2128099" y="2912176"/>
            <a:ext cx="992774" cy="42087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">
            <a:extLst>
              <a:ext uri="{FF2B5EF4-FFF2-40B4-BE49-F238E27FC236}">
                <a16:creationId xmlns:a16="http://schemas.microsoft.com/office/drawing/2014/main" id="{A1AF50BD-4C85-42D0-874C-B869F2B712D3}"/>
              </a:ext>
            </a:extLst>
          </p:cNvPr>
          <p:cNvCxnSpPr>
            <a:stCxn id="81" idx="1"/>
            <a:endCxn id="20" idx="3"/>
          </p:cNvCxnSpPr>
          <p:nvPr/>
        </p:nvCxnSpPr>
        <p:spPr>
          <a:xfrm rot="10800000">
            <a:off x="776540" y="2929559"/>
            <a:ext cx="367680" cy="453228"/>
          </a:xfrm>
          <a:prstGeom prst="bentConnector3">
            <a:avLst>
              <a:gd name="adj1" fmla="val 36184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216">
            <a:extLst>
              <a:ext uri="{FF2B5EF4-FFF2-40B4-BE49-F238E27FC236}">
                <a16:creationId xmlns:a16="http://schemas.microsoft.com/office/drawing/2014/main" id="{937E8581-78A1-4CD2-928C-109F0D25E5AE}"/>
              </a:ext>
            </a:extLst>
          </p:cNvPr>
          <p:cNvSpPr/>
          <p:nvPr/>
        </p:nvSpPr>
        <p:spPr>
          <a:xfrm>
            <a:off x="5789242" y="2787774"/>
            <a:ext cx="726974" cy="240534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HDS</a:t>
            </a:r>
            <a:endParaRPr lang="en-US" sz="900" dirty="0"/>
          </a:p>
        </p:txBody>
      </p:sp>
      <p:cxnSp>
        <p:nvCxnSpPr>
          <p:cNvPr id="94" name="Straight Arrow Connector 223">
            <a:extLst>
              <a:ext uri="{FF2B5EF4-FFF2-40B4-BE49-F238E27FC236}">
                <a16:creationId xmlns:a16="http://schemas.microsoft.com/office/drawing/2014/main" id="{CB84E911-7E98-4908-A599-0B918AADBF15}"/>
              </a:ext>
            </a:extLst>
          </p:cNvPr>
          <p:cNvCxnSpPr/>
          <p:nvPr/>
        </p:nvCxnSpPr>
        <p:spPr>
          <a:xfrm flipH="1" flipV="1">
            <a:off x="6365585" y="3019604"/>
            <a:ext cx="301541" cy="3352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B9C6E25-7C95-4157-AB0E-4DA47D0988E1}"/>
              </a:ext>
            </a:extLst>
          </p:cNvPr>
          <p:cNvSpPr txBox="1"/>
          <p:nvPr/>
        </p:nvSpPr>
        <p:spPr>
          <a:xfrm>
            <a:off x="5126694" y="3160299"/>
            <a:ext cx="121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Booking confirmation</a:t>
            </a:r>
          </a:p>
          <a:p>
            <a:r>
              <a:rPr lang="en-US" sz="800" dirty="0"/>
              <a:t>Booking cancellation</a:t>
            </a:r>
          </a:p>
        </p:txBody>
      </p:sp>
      <p:cxnSp>
        <p:nvCxnSpPr>
          <p:cNvPr id="104" name="Straight Arrow Connector 223">
            <a:extLst>
              <a:ext uri="{FF2B5EF4-FFF2-40B4-BE49-F238E27FC236}">
                <a16:creationId xmlns:a16="http://schemas.microsoft.com/office/drawing/2014/main" id="{CB84E911-7E98-4908-A599-0B918AADBF15}"/>
              </a:ext>
            </a:extLst>
          </p:cNvPr>
          <p:cNvCxnSpPr>
            <a:stCxn id="21" idx="1"/>
            <a:endCxn id="18" idx="3"/>
          </p:cNvCxnSpPr>
          <p:nvPr/>
        </p:nvCxnSpPr>
        <p:spPr>
          <a:xfrm flipH="1" flipV="1">
            <a:off x="3928568" y="2912177"/>
            <a:ext cx="2717876" cy="5629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4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7F38800-8133-9F45-BEAB-4FA3ADED45C6}"/>
              </a:ext>
            </a:extLst>
          </p:cNvPr>
          <p:cNvSpPr/>
          <p:nvPr/>
        </p:nvSpPr>
        <p:spPr>
          <a:xfrm>
            <a:off x="0" y="875342"/>
            <a:ext cx="2556797" cy="428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D4B7FAD-4F44-C440-863D-A7121C022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15</a:t>
            </a:fld>
            <a:endParaRPr lang="es-ES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ECF6914-A680-CD45-A09A-0098EC41F2B8}"/>
              </a:ext>
            </a:extLst>
          </p:cNvPr>
          <p:cNvSpPr txBox="1"/>
          <p:nvPr/>
        </p:nvSpPr>
        <p:spPr>
          <a:xfrm>
            <a:off x="387742" y="1840133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BT – Madrid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AA996CDC-2C99-F440-A89C-C361618730BD}"/>
              </a:ext>
            </a:extLst>
          </p:cNvPr>
          <p:cNvSpPr txBox="1"/>
          <p:nvPr/>
        </p:nvSpPr>
        <p:spPr>
          <a:xfrm>
            <a:off x="0" y="1189309"/>
            <a:ext cx="2627784" cy="369332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Premise</a:t>
            </a:r>
            <a:endParaRPr lang="es-ES" b="1" dirty="0"/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59EAF04D-8438-EC4C-A54F-01D6FABF030F}"/>
              </a:ext>
            </a:extLst>
          </p:cNvPr>
          <p:cNvSpPr txBox="1"/>
          <p:nvPr/>
        </p:nvSpPr>
        <p:spPr>
          <a:xfrm>
            <a:off x="247821" y="3479978"/>
            <a:ext cx="2132141" cy="120032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lang="es-ES" sz="1200" b="1" dirty="0"/>
              <a:t>Caronte-Web</a:t>
            </a:r>
            <a:r>
              <a:rPr lang="es-ES" sz="1200" dirty="0"/>
              <a:t> 47 servers</a:t>
            </a:r>
          </a:p>
          <a:p>
            <a:pPr algn="l"/>
            <a:r>
              <a:rPr lang="es-ES" sz="1200" b="1" dirty="0"/>
              <a:t>Caronte-</a:t>
            </a:r>
            <a:r>
              <a:rPr lang="es-ES" sz="1200" b="1" dirty="0" err="1"/>
              <a:t>Scan</a:t>
            </a:r>
            <a:r>
              <a:rPr lang="es-ES" sz="1200" dirty="0"/>
              <a:t> 10 servers</a:t>
            </a:r>
          </a:p>
          <a:p>
            <a:pPr algn="l"/>
            <a:r>
              <a:rPr lang="es-ES" sz="1200" b="1" dirty="0"/>
              <a:t>HSI20</a:t>
            </a:r>
            <a:r>
              <a:rPr lang="es-ES" sz="1200" dirty="0"/>
              <a:t> 5 servers</a:t>
            </a:r>
          </a:p>
          <a:p>
            <a:pPr algn="l"/>
            <a:r>
              <a:rPr lang="es-ES" sz="1200" b="1" dirty="0"/>
              <a:t>HASS</a:t>
            </a:r>
            <a:r>
              <a:rPr lang="es-ES" sz="1200" dirty="0"/>
              <a:t> 16 servers</a:t>
            </a:r>
          </a:p>
          <a:p>
            <a:r>
              <a:rPr lang="es-ES" sz="1200" b="1" dirty="0"/>
              <a:t>SIH-</a:t>
            </a:r>
            <a:r>
              <a:rPr lang="es-ES" sz="1200" b="1" dirty="0" err="1"/>
              <a:t>Distribution</a:t>
            </a:r>
            <a:r>
              <a:rPr lang="es-ES" sz="1200" dirty="0"/>
              <a:t> 10 servers</a:t>
            </a:r>
          </a:p>
          <a:p>
            <a:r>
              <a:rPr lang="es-ES" sz="1200" b="1" dirty="0"/>
              <a:t>Redis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E166EFBA-4852-F342-9AB2-0F277CE72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4" y="2355857"/>
            <a:ext cx="1152128" cy="971756"/>
          </a:xfrm>
          <a:prstGeom prst="rect">
            <a:avLst/>
          </a:prstGeom>
        </p:spPr>
      </p:pic>
      <p:pic>
        <p:nvPicPr>
          <p:cNvPr id="23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BB6C3324-A6F5-6746-9B2E-4F318A5822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" y="2505246"/>
            <a:ext cx="746163" cy="822367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56A9D4C2-0A33-5A45-A6E0-C89BE8620924}"/>
              </a:ext>
            </a:extLst>
          </p:cNvPr>
          <p:cNvSpPr txBox="1"/>
          <p:nvPr/>
        </p:nvSpPr>
        <p:spPr>
          <a:xfrm>
            <a:off x="2627784" y="1189309"/>
            <a:ext cx="6516216" cy="369332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b="1" dirty="0"/>
              <a:t>AWS</a:t>
            </a:r>
          </a:p>
        </p:txBody>
      </p:sp>
      <p:pic>
        <p:nvPicPr>
          <p:cNvPr id="25" name="Picture 39">
            <a:extLst>
              <a:ext uri="{FF2B5EF4-FFF2-40B4-BE49-F238E27FC236}">
                <a16:creationId xmlns:a16="http://schemas.microsoft.com/office/drawing/2014/main" id="{37F07F10-0CEE-A54E-AD1B-E65AD8427E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55" y="2355857"/>
            <a:ext cx="1152128" cy="971756"/>
          </a:xfrm>
          <a:prstGeom prst="rect">
            <a:avLst/>
          </a:prstGeom>
        </p:spPr>
      </p:pic>
      <p:pic>
        <p:nvPicPr>
          <p:cNvPr id="26" name="Picture 40">
            <a:extLst>
              <a:ext uri="{FF2B5EF4-FFF2-40B4-BE49-F238E27FC236}">
                <a16:creationId xmlns:a16="http://schemas.microsoft.com/office/drawing/2014/main" id="{2C66AFCC-D42E-CD41-93C9-8A13E45A0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38" y="2355857"/>
            <a:ext cx="1152128" cy="971756"/>
          </a:xfrm>
          <a:prstGeom prst="rect">
            <a:avLst/>
          </a:prstGeom>
        </p:spPr>
      </p:pic>
      <p:sp>
        <p:nvSpPr>
          <p:cNvPr id="27" name="TextBox 42">
            <a:extLst>
              <a:ext uri="{FF2B5EF4-FFF2-40B4-BE49-F238E27FC236}">
                <a16:creationId xmlns:a16="http://schemas.microsoft.com/office/drawing/2014/main" id="{9C9D9FC2-E717-A84E-927E-CD5D94F3AF66}"/>
              </a:ext>
            </a:extLst>
          </p:cNvPr>
          <p:cNvSpPr txBox="1"/>
          <p:nvPr/>
        </p:nvSpPr>
        <p:spPr>
          <a:xfrm>
            <a:off x="2826438" y="1836172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EUR - Irlanda</a:t>
            </a: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71768941-9269-BA49-BC8E-8FD74A65DEE4}"/>
              </a:ext>
            </a:extLst>
          </p:cNvPr>
          <p:cNvSpPr txBox="1"/>
          <p:nvPr/>
        </p:nvSpPr>
        <p:spPr>
          <a:xfrm>
            <a:off x="4930819" y="1836172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dirty="0"/>
              <a:t>USA – N. Virginia</a:t>
            </a:r>
          </a:p>
        </p:txBody>
      </p:sp>
      <p:sp>
        <p:nvSpPr>
          <p:cNvPr id="29" name="TextBox 44">
            <a:extLst>
              <a:ext uri="{FF2B5EF4-FFF2-40B4-BE49-F238E27FC236}">
                <a16:creationId xmlns:a16="http://schemas.microsoft.com/office/drawing/2014/main" id="{84EC9500-C995-DD47-920E-9C67026BEA19}"/>
              </a:ext>
            </a:extLst>
          </p:cNvPr>
          <p:cNvSpPr txBox="1"/>
          <p:nvPr/>
        </p:nvSpPr>
        <p:spPr>
          <a:xfrm>
            <a:off x="7031651" y="1826548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Asia - </a:t>
            </a:r>
            <a:r>
              <a:rPr lang="es-ES" dirty="0" err="1"/>
              <a:t>Singapore</a:t>
            </a:r>
            <a:endParaRPr lang="es-ES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E1834053-2259-614D-8ECC-96A98AE0D843}"/>
              </a:ext>
            </a:extLst>
          </p:cNvPr>
          <p:cNvSpPr txBox="1"/>
          <p:nvPr/>
        </p:nvSpPr>
        <p:spPr>
          <a:xfrm>
            <a:off x="2843808" y="3479977"/>
            <a:ext cx="1800000" cy="120032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lang="es-ES" sz="1200" b="1" dirty="0"/>
              <a:t>Caronte-Web</a:t>
            </a:r>
            <a:r>
              <a:rPr lang="es-ES" sz="1200" dirty="0"/>
              <a:t> 105-160 servers</a:t>
            </a:r>
          </a:p>
          <a:p>
            <a:pPr algn="l"/>
            <a:r>
              <a:rPr lang="es-ES" sz="1200" b="1" dirty="0"/>
              <a:t>HASS</a:t>
            </a:r>
            <a:r>
              <a:rPr lang="es-ES" sz="1200" dirty="0"/>
              <a:t> 20 -60 servers</a:t>
            </a:r>
          </a:p>
          <a:p>
            <a:r>
              <a:rPr lang="es-ES" sz="1200" b="1" dirty="0"/>
              <a:t>SIH-</a:t>
            </a:r>
            <a:r>
              <a:rPr lang="es-ES" sz="1200" b="1" dirty="0" err="1"/>
              <a:t>Distribution</a:t>
            </a:r>
            <a:r>
              <a:rPr lang="es-ES" sz="1200" dirty="0"/>
              <a:t> 15-40 servers</a:t>
            </a:r>
          </a:p>
          <a:p>
            <a:r>
              <a:rPr lang="es-ES" sz="1200" b="1" dirty="0"/>
              <a:t>Redis</a:t>
            </a:r>
          </a:p>
        </p:txBody>
      </p:sp>
      <p:sp>
        <p:nvSpPr>
          <p:cNvPr id="32" name="TextBox 48">
            <a:extLst>
              <a:ext uri="{FF2B5EF4-FFF2-40B4-BE49-F238E27FC236}">
                <a16:creationId xmlns:a16="http://schemas.microsoft.com/office/drawing/2014/main" id="{570E065C-E5BE-BF4D-837B-46BE725AB3AC}"/>
              </a:ext>
            </a:extLst>
          </p:cNvPr>
          <p:cNvSpPr txBox="1"/>
          <p:nvPr/>
        </p:nvSpPr>
        <p:spPr>
          <a:xfrm>
            <a:off x="4937730" y="3486095"/>
            <a:ext cx="1799999" cy="120032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lang="es-ES" sz="1200" b="1" dirty="0"/>
              <a:t>Caronte-Web</a:t>
            </a:r>
            <a:r>
              <a:rPr lang="es-ES" sz="1200" dirty="0"/>
              <a:t> 45-70 servers</a:t>
            </a:r>
          </a:p>
          <a:p>
            <a:r>
              <a:rPr lang="es-ES" sz="1200" b="1" dirty="0"/>
              <a:t>HASS</a:t>
            </a:r>
            <a:r>
              <a:rPr lang="es-ES" sz="1200" dirty="0"/>
              <a:t> 15 -40 servers</a:t>
            </a:r>
          </a:p>
          <a:p>
            <a:r>
              <a:rPr lang="es-ES" sz="1200" b="1" dirty="0"/>
              <a:t>SIH-</a:t>
            </a:r>
            <a:r>
              <a:rPr lang="es-ES" sz="1200" b="1" dirty="0" err="1"/>
              <a:t>Distribution</a:t>
            </a:r>
            <a:r>
              <a:rPr lang="es-ES" sz="1200" dirty="0"/>
              <a:t> 7-15 servers</a:t>
            </a:r>
          </a:p>
          <a:p>
            <a:r>
              <a:rPr lang="es-ES" sz="1200" b="1" dirty="0"/>
              <a:t>Redis</a:t>
            </a: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22AA52F4-A631-694E-B8B5-11E815118884}"/>
              </a:ext>
            </a:extLst>
          </p:cNvPr>
          <p:cNvSpPr txBox="1"/>
          <p:nvPr/>
        </p:nvSpPr>
        <p:spPr>
          <a:xfrm>
            <a:off x="7031651" y="3479976"/>
            <a:ext cx="1864528" cy="120032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l"/>
            <a:r>
              <a:rPr lang="es-ES" sz="1200" b="1" dirty="0"/>
              <a:t>Caronte-Web</a:t>
            </a:r>
            <a:r>
              <a:rPr lang="es-ES" sz="1200" dirty="0"/>
              <a:t> 20-32 servers</a:t>
            </a:r>
          </a:p>
          <a:p>
            <a:r>
              <a:rPr lang="es-ES" sz="1200" b="1" dirty="0"/>
              <a:t>HASS</a:t>
            </a:r>
            <a:r>
              <a:rPr lang="es-ES" sz="1200" dirty="0"/>
              <a:t> 10 -20 servers</a:t>
            </a:r>
          </a:p>
          <a:p>
            <a:r>
              <a:rPr lang="es-ES" sz="1200" b="1" dirty="0"/>
              <a:t>SIH-</a:t>
            </a:r>
            <a:r>
              <a:rPr lang="es-ES" sz="1200" b="1" dirty="0" err="1"/>
              <a:t>Distribution</a:t>
            </a:r>
            <a:r>
              <a:rPr lang="es-ES" sz="1200" dirty="0"/>
              <a:t> 7-15 servers</a:t>
            </a:r>
          </a:p>
          <a:p>
            <a:r>
              <a:rPr lang="es-ES" sz="1200" b="1" dirty="0"/>
              <a:t>Redis</a:t>
            </a:r>
          </a:p>
        </p:txBody>
      </p:sp>
    </p:spTree>
    <p:extLst>
      <p:ext uri="{BB962C8B-B14F-4D97-AF65-F5344CB8AC3E}">
        <p14:creationId xmlns:p14="http://schemas.microsoft.com/office/powerpoint/2010/main" val="119261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7F38800-8133-9F45-BEAB-4FA3ADED45C6}"/>
              </a:ext>
            </a:extLst>
          </p:cNvPr>
          <p:cNvSpPr/>
          <p:nvPr/>
        </p:nvSpPr>
        <p:spPr>
          <a:xfrm>
            <a:off x="-6124" y="854804"/>
            <a:ext cx="2556797" cy="428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D4B7FAD-4F44-C440-863D-A7121C022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16</a:t>
            </a:fld>
            <a:endParaRPr lang="es-ES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ECF6914-A680-CD45-A09A-0098EC41F2B8}"/>
              </a:ext>
            </a:extLst>
          </p:cNvPr>
          <p:cNvSpPr txBox="1"/>
          <p:nvPr/>
        </p:nvSpPr>
        <p:spPr>
          <a:xfrm>
            <a:off x="387742" y="1840133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BT – Madrid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AA996CDC-2C99-F440-A89C-C361618730BD}"/>
              </a:ext>
            </a:extLst>
          </p:cNvPr>
          <p:cNvSpPr txBox="1"/>
          <p:nvPr/>
        </p:nvSpPr>
        <p:spPr>
          <a:xfrm>
            <a:off x="0" y="1189309"/>
            <a:ext cx="2627784" cy="369332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Premise</a:t>
            </a:r>
            <a:endParaRPr lang="es-ES" b="1" dirty="0"/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E166EFBA-4852-F342-9AB2-0F277CE72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4" y="2355857"/>
            <a:ext cx="1152128" cy="971756"/>
          </a:xfrm>
          <a:prstGeom prst="rect">
            <a:avLst/>
          </a:prstGeom>
        </p:spPr>
      </p:pic>
      <p:pic>
        <p:nvPicPr>
          <p:cNvPr id="23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BB6C3324-A6F5-6746-9B2E-4F318A5822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" y="2505246"/>
            <a:ext cx="746163" cy="822367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56A9D4C2-0A33-5A45-A6E0-C89BE8620924}"/>
              </a:ext>
            </a:extLst>
          </p:cNvPr>
          <p:cNvSpPr txBox="1"/>
          <p:nvPr/>
        </p:nvSpPr>
        <p:spPr>
          <a:xfrm>
            <a:off x="2627784" y="1189309"/>
            <a:ext cx="6516216" cy="369332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b="1" dirty="0"/>
              <a:t>AWS</a:t>
            </a:r>
          </a:p>
        </p:txBody>
      </p:sp>
      <p:pic>
        <p:nvPicPr>
          <p:cNvPr id="25" name="Picture 39">
            <a:extLst>
              <a:ext uri="{FF2B5EF4-FFF2-40B4-BE49-F238E27FC236}">
                <a16:creationId xmlns:a16="http://schemas.microsoft.com/office/drawing/2014/main" id="{37F07F10-0CEE-A54E-AD1B-E65AD8427E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55" y="2355857"/>
            <a:ext cx="1152128" cy="971756"/>
          </a:xfrm>
          <a:prstGeom prst="rect">
            <a:avLst/>
          </a:prstGeom>
        </p:spPr>
      </p:pic>
      <p:pic>
        <p:nvPicPr>
          <p:cNvPr id="26" name="Picture 40">
            <a:extLst>
              <a:ext uri="{FF2B5EF4-FFF2-40B4-BE49-F238E27FC236}">
                <a16:creationId xmlns:a16="http://schemas.microsoft.com/office/drawing/2014/main" id="{2C66AFCC-D42E-CD41-93C9-8A13E45A0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36" y="2355857"/>
            <a:ext cx="1152128" cy="971756"/>
          </a:xfrm>
          <a:prstGeom prst="rect">
            <a:avLst/>
          </a:prstGeom>
        </p:spPr>
      </p:pic>
      <p:sp>
        <p:nvSpPr>
          <p:cNvPr id="27" name="TextBox 42">
            <a:extLst>
              <a:ext uri="{FF2B5EF4-FFF2-40B4-BE49-F238E27FC236}">
                <a16:creationId xmlns:a16="http://schemas.microsoft.com/office/drawing/2014/main" id="{9C9D9FC2-E717-A84E-927E-CD5D94F3AF66}"/>
              </a:ext>
            </a:extLst>
          </p:cNvPr>
          <p:cNvSpPr txBox="1"/>
          <p:nvPr/>
        </p:nvSpPr>
        <p:spPr>
          <a:xfrm>
            <a:off x="2826438" y="1836172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EUR - Irlanda</a:t>
            </a: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71768941-9269-BA49-BC8E-8FD74A65DEE4}"/>
              </a:ext>
            </a:extLst>
          </p:cNvPr>
          <p:cNvSpPr txBox="1"/>
          <p:nvPr/>
        </p:nvSpPr>
        <p:spPr>
          <a:xfrm>
            <a:off x="4930819" y="1836172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dirty="0"/>
              <a:t>USA – N. Virginia</a:t>
            </a:r>
          </a:p>
        </p:txBody>
      </p:sp>
      <p:sp>
        <p:nvSpPr>
          <p:cNvPr id="29" name="TextBox 44">
            <a:extLst>
              <a:ext uri="{FF2B5EF4-FFF2-40B4-BE49-F238E27FC236}">
                <a16:creationId xmlns:a16="http://schemas.microsoft.com/office/drawing/2014/main" id="{84EC9500-C995-DD47-920E-9C67026BEA19}"/>
              </a:ext>
            </a:extLst>
          </p:cNvPr>
          <p:cNvSpPr txBox="1"/>
          <p:nvPr/>
        </p:nvSpPr>
        <p:spPr>
          <a:xfrm>
            <a:off x="7031651" y="1826548"/>
            <a:ext cx="1800000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Asia - </a:t>
            </a:r>
            <a:r>
              <a:rPr lang="es-ES" dirty="0" err="1"/>
              <a:t>Singapore</a:t>
            </a:r>
            <a:endParaRPr lang="es-E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55210657-EDC0-4D33-B97D-01030500845D}"/>
              </a:ext>
            </a:extLst>
          </p:cNvPr>
          <p:cNvSpPr/>
          <p:nvPr/>
        </p:nvSpPr>
        <p:spPr>
          <a:xfrm rot="5400000">
            <a:off x="4133593" y="368225"/>
            <a:ext cx="914400" cy="7840942"/>
          </a:xfrm>
          <a:prstGeom prst="can">
            <a:avLst>
              <a:gd name="adj" fmla="val 9000"/>
            </a:avLst>
          </a:prstGeom>
          <a:solidFill>
            <a:srgbClr val="D3F3F2"/>
          </a:solidFill>
          <a:ln>
            <a:solidFill>
              <a:srgbClr val="273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1F2F1FAF-D942-450B-B090-B4C40F7AF638}"/>
              </a:ext>
            </a:extLst>
          </p:cNvPr>
          <p:cNvSpPr txBox="1"/>
          <p:nvPr/>
        </p:nvSpPr>
        <p:spPr>
          <a:xfrm>
            <a:off x="2051720" y="195486"/>
            <a:ext cx="6516216" cy="369332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b="1" dirty="0"/>
              <a:t>SINCRONIZATION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2CC3E26-1436-E744-9F1B-B6A4657D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1015" y="3577439"/>
            <a:ext cx="273454" cy="9375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345AB16-EB71-6640-A69E-6836E85E9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40970" y="3577439"/>
            <a:ext cx="273454" cy="937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32A7D14-6D18-7743-A5DC-0C0C89B5B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94519" y="3577439"/>
            <a:ext cx="273454" cy="9375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FA44395-D6CC-DB45-AB08-3FB2F418F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33201" y="3577439"/>
            <a:ext cx="273454" cy="9375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2FDD9B2-E52E-4540-BF77-3896D9EADC5F}"/>
              </a:ext>
            </a:extLst>
          </p:cNvPr>
          <p:cNvSpPr/>
          <p:nvPr/>
        </p:nvSpPr>
        <p:spPr>
          <a:xfrm>
            <a:off x="4133075" y="410902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/>
              <a:t>KAFKA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53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BFB22878-D9CB-CC41-90D5-FB194A3D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23867"/>
            <a:ext cx="9144000" cy="152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3914-03DC-44B9-AF9F-CA991ECC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17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E959FC-AEF6-4F2A-81D2-FBB6695ED205}"/>
              </a:ext>
            </a:extLst>
          </p:cNvPr>
          <p:cNvSpPr/>
          <p:nvPr/>
        </p:nvSpPr>
        <p:spPr>
          <a:xfrm>
            <a:off x="86449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Availability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request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D7A77610-A331-F741-83F3-0C54072D4758}"/>
              </a:ext>
            </a:extLst>
          </p:cNvPr>
          <p:cNvSpPr/>
          <p:nvPr/>
        </p:nvSpPr>
        <p:spPr>
          <a:xfrm>
            <a:off x="1683082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Distribution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33EA585-BF07-5043-8B5D-DCA529D80F1A}"/>
              </a:ext>
            </a:extLst>
          </p:cNvPr>
          <p:cNvSpPr/>
          <p:nvPr/>
        </p:nvSpPr>
        <p:spPr>
          <a:xfrm>
            <a:off x="3253210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Availability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engine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50ACE78F-DB26-784E-B110-D0D9DE0D5C50}"/>
              </a:ext>
            </a:extLst>
          </p:cNvPr>
          <p:cNvSpPr/>
          <p:nvPr/>
        </p:nvSpPr>
        <p:spPr>
          <a:xfrm>
            <a:off x="4724834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Filtering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E719E2F-B8D6-9046-B8A6-3E9DC83B7E39}"/>
              </a:ext>
            </a:extLst>
          </p:cNvPr>
          <p:cNvSpPr/>
          <p:nvPr/>
        </p:nvSpPr>
        <p:spPr>
          <a:xfrm>
            <a:off x="6331833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Pricing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D059B5F7-9E51-4141-A2A5-6BFE81BBE8FB}"/>
              </a:ext>
            </a:extLst>
          </p:cNvPr>
          <p:cNvSpPr/>
          <p:nvPr/>
        </p:nvSpPr>
        <p:spPr>
          <a:xfrm>
            <a:off x="7903850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003057"/>
                </a:solidFill>
              </a:rPr>
              <a:t>Prepare </a:t>
            </a:r>
            <a:r>
              <a:rPr lang="es-ES" sz="1600" dirty="0" err="1">
                <a:solidFill>
                  <a:srgbClr val="003057"/>
                </a:solidFill>
              </a:rPr>
              <a:t>results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F33C3E7-9233-EB45-8752-473F978EF2DE}"/>
              </a:ext>
            </a:extLst>
          </p:cNvPr>
          <p:cNvSpPr txBox="1"/>
          <p:nvPr/>
        </p:nvSpPr>
        <p:spPr>
          <a:xfrm>
            <a:off x="2033822" y="169922"/>
            <a:ext cx="223997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Availability</a:t>
            </a:r>
            <a:r>
              <a:rPr lang="es-ES" sz="2400" b="1" dirty="0"/>
              <a:t> </a:t>
            </a:r>
            <a:r>
              <a:rPr lang="es-ES" sz="2400" b="1" dirty="0" err="1"/>
              <a:t>flow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11844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72729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76B8C37-5C7C-6749-BC90-E537CC75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13" y="2470947"/>
            <a:ext cx="4217775" cy="2177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18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7236296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5004048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Hotel </a:t>
            </a:r>
            <a:r>
              <a:rPr lang="es-ES" sz="1400" b="1" dirty="0" err="1">
                <a:solidFill>
                  <a:srgbClr val="003057"/>
                </a:solidFill>
              </a:rPr>
              <a:t>Distribution</a:t>
            </a:r>
            <a:r>
              <a:rPr lang="es-ES" sz="1400" b="1" dirty="0">
                <a:solidFill>
                  <a:srgbClr val="003057"/>
                </a:solidFill>
              </a:rPr>
              <a:t> </a:t>
            </a:r>
            <a:r>
              <a:rPr lang="es-ES" sz="1400" b="1" dirty="0" err="1">
                <a:solidFill>
                  <a:srgbClr val="003057"/>
                </a:solidFill>
              </a:rPr>
              <a:t>service</a:t>
            </a:r>
            <a:endParaRPr lang="es-ES" sz="1400" b="1" dirty="0">
              <a:solidFill>
                <a:srgbClr val="00305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647200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Availability</a:t>
            </a:r>
            <a:r>
              <a:rPr lang="es-ES" sz="2400" b="1" dirty="0"/>
              <a:t> </a:t>
            </a:r>
            <a:r>
              <a:rPr lang="es-ES" sz="2400" b="1" dirty="0" err="1"/>
              <a:t>request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317498" y="2518122"/>
            <a:ext cx="3914790" cy="120032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r>
              <a:rPr lang="en-US" sz="1200" dirty="0"/>
              <a:t>HDS send us requests for availability to the different regions</a:t>
            </a:r>
          </a:p>
          <a:p>
            <a:r>
              <a:rPr lang="es-ES" sz="1200" dirty="0" err="1"/>
              <a:t>We</a:t>
            </a:r>
            <a:r>
              <a:rPr lang="es-ES" sz="1200" dirty="0"/>
              <a:t> </a:t>
            </a:r>
            <a:r>
              <a:rPr lang="es-ES" sz="1200" dirty="0" err="1"/>
              <a:t>receive</a:t>
            </a:r>
            <a:r>
              <a:rPr lang="es-ES" sz="1200" dirty="0"/>
              <a:t> </a:t>
            </a:r>
            <a:r>
              <a:rPr lang="es-ES" sz="1200" dirty="0" err="1"/>
              <a:t>almost</a:t>
            </a:r>
            <a:r>
              <a:rPr lang="es-ES" sz="1200" dirty="0"/>
              <a:t> 60K </a:t>
            </a:r>
            <a:r>
              <a:rPr lang="es-ES" sz="1200" dirty="0" err="1"/>
              <a:t>request</a:t>
            </a:r>
            <a:r>
              <a:rPr lang="es-ES" sz="1200" dirty="0"/>
              <a:t> per </a:t>
            </a:r>
            <a:r>
              <a:rPr lang="es-ES" sz="1200" dirty="0" err="1"/>
              <a:t>second</a:t>
            </a:r>
            <a:r>
              <a:rPr lang="es-ES" sz="1200" dirty="0"/>
              <a:t>.</a:t>
            </a:r>
          </a:p>
          <a:p>
            <a:r>
              <a:rPr lang="es-ES" sz="1200" dirty="0"/>
              <a:t>BT-Madrid: 7K r/s</a:t>
            </a:r>
          </a:p>
          <a:p>
            <a:r>
              <a:rPr lang="es-ES" sz="1200" dirty="0"/>
              <a:t>AWS-EU: 26K r/s</a:t>
            </a:r>
          </a:p>
          <a:p>
            <a:r>
              <a:rPr lang="es-ES" sz="1200" dirty="0"/>
              <a:t>AWS-USA: 15K r/s</a:t>
            </a:r>
          </a:p>
          <a:p>
            <a:r>
              <a:rPr lang="es-ES" sz="1200" dirty="0"/>
              <a:t>AWS-SIN: 10K r/s</a:t>
            </a:r>
          </a:p>
        </p:txBody>
      </p:sp>
    </p:spTree>
    <p:extLst>
      <p:ext uri="{BB962C8B-B14F-4D97-AF65-F5344CB8AC3E}">
        <p14:creationId xmlns:p14="http://schemas.microsoft.com/office/powerpoint/2010/main" val="423666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1082218" y="1071193"/>
            <a:ext cx="852485" cy="852485"/>
          </a:xfrm>
          <a:prstGeom prst="ellipse">
            <a:avLst/>
          </a:prstGeom>
          <a:solidFill>
            <a:srgbClr val="C3DAD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7BC3AB39-B538-894B-AAE4-EE3B08B2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1" y="2363284"/>
            <a:ext cx="4226465" cy="22369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19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2855265" y="293179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SIH-</a:t>
            </a:r>
            <a:r>
              <a:rPr lang="es-ES" sz="1400" b="1" dirty="0" err="1">
                <a:solidFill>
                  <a:srgbClr val="003057"/>
                </a:solidFill>
              </a:rPr>
              <a:t>Distribution</a:t>
            </a:r>
            <a:endParaRPr lang="es-ES" sz="1400" b="1" dirty="0">
              <a:solidFill>
                <a:srgbClr val="00305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664028" y="293179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1708866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Distribution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4606465" y="2387084"/>
            <a:ext cx="4366836" cy="646331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Caronte-web </a:t>
            </a:r>
            <a:r>
              <a:rPr lang="es-ES" sz="1200" dirty="0" err="1"/>
              <a:t>request</a:t>
            </a:r>
            <a:r>
              <a:rPr lang="es-ES" sz="1200" dirty="0"/>
              <a:t> to SIH-</a:t>
            </a:r>
            <a:r>
              <a:rPr lang="es-ES" sz="1200" dirty="0" err="1"/>
              <a:t>Distribution</a:t>
            </a:r>
            <a:r>
              <a:rPr lang="es-ES" sz="1200" dirty="0"/>
              <a:t> </a:t>
            </a:r>
            <a:r>
              <a:rPr lang="es-ES" sz="1200" dirty="0" err="1"/>
              <a:t>for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valid</a:t>
            </a:r>
            <a:r>
              <a:rPr lang="es-ES" sz="1200" dirty="0"/>
              <a:t> </a:t>
            </a:r>
            <a:r>
              <a:rPr lang="es-ES" sz="1200" dirty="0" err="1"/>
              <a:t>HotelRates</a:t>
            </a: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HotelRates</a:t>
            </a:r>
            <a:r>
              <a:rPr lang="es-ES" sz="1200" dirty="0"/>
              <a:t> can be </a:t>
            </a:r>
            <a:r>
              <a:rPr lang="es-ES" sz="1200" dirty="0" err="1"/>
              <a:t>filtered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distribution</a:t>
            </a:r>
            <a:r>
              <a:rPr lang="es-ES" sz="1200" dirty="0"/>
              <a:t> rules </a:t>
            </a:r>
          </a:p>
          <a:p>
            <a:r>
              <a:rPr lang="es-ES" sz="1200" dirty="0"/>
              <a:t>     </a:t>
            </a:r>
            <a:r>
              <a:rPr lang="es-ES" sz="1200" dirty="0" err="1"/>
              <a:t>or</a:t>
            </a:r>
            <a:r>
              <a:rPr lang="es-ES" sz="1200" dirty="0"/>
              <a:t> </a:t>
            </a:r>
            <a:r>
              <a:rPr lang="es-ES" sz="1200" dirty="0" err="1"/>
              <a:t>automatic</a:t>
            </a:r>
            <a:r>
              <a:rPr lang="es-ES" sz="1200" dirty="0"/>
              <a:t> </a:t>
            </a:r>
            <a:r>
              <a:rPr lang="es-ES" sz="1200" dirty="0" err="1"/>
              <a:t>disconnexions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56065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EB0051C-DE79-9642-986D-AA3F4A62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2768F1-6814-864C-859C-C060F807E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UIType" pitchFamily="34" charset="0"/>
              </a:rPr>
              <a:t>What is SI</a:t>
            </a:r>
          </a:p>
          <a:p>
            <a:r>
              <a:rPr lang="en-US" dirty="0">
                <a:latin typeface="TUIType" pitchFamily="34" charset="0"/>
              </a:rPr>
              <a:t>Booking Flow</a:t>
            </a:r>
          </a:p>
          <a:p>
            <a:r>
              <a:rPr lang="en-US" dirty="0">
                <a:latin typeface="TUIType" pitchFamily="34" charset="0"/>
              </a:rPr>
              <a:t>Integration Model</a:t>
            </a:r>
          </a:p>
          <a:p>
            <a:r>
              <a:rPr lang="en-US" dirty="0">
                <a:latin typeface="TUIType" pitchFamily="34" charset="0"/>
              </a:rPr>
              <a:t>Architecture Overview</a:t>
            </a:r>
          </a:p>
          <a:p>
            <a:endParaRPr lang="es-E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441B3E7-FC23-1849-9E2D-63805E218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7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B9DDAE-67A2-B941-98B1-3A1432486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34" y="2982996"/>
            <a:ext cx="1081427" cy="1060326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2081707" y="1172729"/>
            <a:ext cx="852485" cy="852485"/>
          </a:xfrm>
          <a:prstGeom prst="ellipse">
            <a:avLst/>
          </a:prstGeom>
          <a:solidFill>
            <a:srgbClr val="003057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6376" y="4808129"/>
            <a:ext cx="914400" cy="320040"/>
          </a:xfrm>
        </p:spPr>
        <p:txBody>
          <a:bodyPr/>
          <a:lstStyle/>
          <a:p>
            <a:fld id="{8B5BFFBB-2E76-F14C-B395-33F7FDCEAF99}" type="slidenum">
              <a:rPr lang="es-ES" smtClean="0"/>
              <a:t>20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1761071" y="3158329"/>
            <a:ext cx="1018153" cy="70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Hotel ARI SI </a:t>
            </a:r>
            <a:r>
              <a:rPr lang="es-ES" sz="1100" b="1" dirty="0" err="1">
                <a:solidFill>
                  <a:srgbClr val="003057"/>
                </a:solidFill>
              </a:rPr>
              <a:t>Service</a:t>
            </a:r>
            <a:endParaRPr lang="es-ES" sz="1100" b="1" dirty="0">
              <a:solidFill>
                <a:srgbClr val="00305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3938956" y="2464820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53550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Availability</a:t>
            </a:r>
            <a:r>
              <a:rPr lang="es-ES" sz="2400" b="1" dirty="0"/>
              <a:t> </a:t>
            </a:r>
            <a:r>
              <a:rPr lang="es-ES" sz="2400" b="1" dirty="0" err="1"/>
              <a:t>engine</a:t>
            </a:r>
            <a:endParaRPr lang="es-ES" sz="2400" b="1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0192B89-8E7C-1B49-A94B-FD8FEE5F11C2}"/>
              </a:ext>
            </a:extLst>
          </p:cNvPr>
          <p:cNvSpPr/>
          <p:nvPr/>
        </p:nvSpPr>
        <p:spPr>
          <a:xfrm>
            <a:off x="7441269" y="3129660"/>
            <a:ext cx="1018153" cy="70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SIH-*</a:t>
            </a:r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1EDE97C-BAEA-3949-AADD-78FBC13C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15" y="2931790"/>
            <a:ext cx="1081427" cy="106032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111" y="2028868"/>
            <a:ext cx="1335007" cy="1308958"/>
          </a:xfrm>
          <a:prstGeom prst="rect">
            <a:avLst/>
          </a:prstGeom>
        </p:spPr>
      </p:pic>
      <p:pic>
        <p:nvPicPr>
          <p:cNvPr id="25" name="Imagen 31">
            <a:extLst>
              <a:ext uri="{FF2B5EF4-FFF2-40B4-BE49-F238E27FC236}">
                <a16:creationId xmlns:a16="http://schemas.microsoft.com/office/drawing/2014/main" id="{D4523522-3CCC-4CD8-847F-9442D915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632" y="2931790"/>
            <a:ext cx="1081427" cy="1060326"/>
          </a:xfrm>
          <a:prstGeom prst="rect">
            <a:avLst/>
          </a:prstGeom>
        </p:spPr>
      </p:pic>
      <p:sp>
        <p:nvSpPr>
          <p:cNvPr id="34" name="Rectangle 17">
            <a:extLst>
              <a:ext uri="{FF2B5EF4-FFF2-40B4-BE49-F238E27FC236}">
                <a16:creationId xmlns:a16="http://schemas.microsoft.com/office/drawing/2014/main" id="{86ACD4E6-CDAF-48F0-B962-55EC00EAEDD7}"/>
              </a:ext>
            </a:extLst>
          </p:cNvPr>
          <p:cNvSpPr/>
          <p:nvPr/>
        </p:nvSpPr>
        <p:spPr>
          <a:xfrm>
            <a:off x="6262602" y="3120224"/>
            <a:ext cx="961652" cy="6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08889C-0E30-3A4F-B6E3-2AFEE55AD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97" y="4147729"/>
            <a:ext cx="927100" cy="660400"/>
          </a:xfrm>
          <a:prstGeom prst="rect">
            <a:avLst/>
          </a:prstGeom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DBEA2001-7531-2943-B944-0F585CF2914C}"/>
              </a:ext>
            </a:extLst>
          </p:cNvPr>
          <p:cNvSpPr/>
          <p:nvPr/>
        </p:nvSpPr>
        <p:spPr>
          <a:xfrm>
            <a:off x="1761071" y="4843927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ARI Cache</a:t>
            </a:r>
          </a:p>
        </p:txBody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52C09CDF-72FB-ED41-B5EA-1B4DFCCE12E1}"/>
              </a:ext>
            </a:extLst>
          </p:cNvPr>
          <p:cNvSpPr/>
          <p:nvPr/>
        </p:nvSpPr>
        <p:spPr>
          <a:xfrm>
            <a:off x="6814772" y="4843927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Providers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183BCE-D3B7-3747-AB06-1DE24E6DA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49705">
            <a:off x="2904358" y="2980376"/>
            <a:ext cx="1018154" cy="7882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E9EDA2A-2017-B145-A31C-ED3EBBC8C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236621">
            <a:off x="2904358" y="3183575"/>
            <a:ext cx="1018154" cy="78825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F7B84B1-7DB5-F44B-9D77-8B9B30F7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0295" flipH="1">
            <a:off x="5241615" y="2980376"/>
            <a:ext cx="1018154" cy="7882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9205F92-AE8F-ED4F-BB15-9398DD12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63379" flipH="1">
            <a:off x="5241615" y="3183575"/>
            <a:ext cx="1018154" cy="7882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79236DB-8CAA-BD4C-B026-9D8F8B65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52927" y="4081967"/>
            <a:ext cx="273454" cy="9375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69C199D-5EB1-4746-9467-0B6C1CD46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0153" y="4081967"/>
            <a:ext cx="273454" cy="9375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126DDF7-7E5A-0849-96C6-0B63B8FE3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47380" y="4081967"/>
            <a:ext cx="273454" cy="93756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FEFDCFBE-BF9F-FA48-8EE3-7C2F36DCD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72127" y="4081967"/>
            <a:ext cx="273454" cy="937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7415C36-496E-7444-BDE6-DF917E6D1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19353" y="4081967"/>
            <a:ext cx="273454" cy="9375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AB3219E9-8162-5F4B-A9EF-DD945E9BE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066580" y="4081967"/>
            <a:ext cx="273454" cy="937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27E9D7-4FF5-8B46-AF44-C47BC8602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155" y="4477929"/>
            <a:ext cx="850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3055503" y="1071193"/>
            <a:ext cx="852485" cy="852485"/>
          </a:xfrm>
          <a:prstGeom prst="ellipse">
            <a:avLst/>
          </a:prstGeom>
          <a:solidFill>
            <a:srgbClr val="D20F6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21</a:t>
            </a:fld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3938956" y="2464820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96068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Filters</a:t>
            </a:r>
            <a:r>
              <a:rPr lang="es-ES" sz="2400" b="1" dirty="0"/>
              <a:t> and </a:t>
            </a:r>
            <a:r>
              <a:rPr lang="es-ES" sz="2400" b="1" dirty="0" err="1"/>
              <a:t>aggregator</a:t>
            </a:r>
            <a:endParaRPr lang="es-ES" sz="2400" b="1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12" y="2152953"/>
            <a:ext cx="1335007" cy="13089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69193D-EFAF-1449-A1D6-E8D55C64E73C}"/>
              </a:ext>
            </a:extLst>
          </p:cNvPr>
          <p:cNvSpPr txBox="1"/>
          <p:nvPr/>
        </p:nvSpPr>
        <p:spPr>
          <a:xfrm>
            <a:off x="1917331" y="4299942"/>
            <a:ext cx="5309338" cy="27699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sz="1200" dirty="0"/>
              <a:t>In 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phase</a:t>
            </a:r>
            <a:r>
              <a:rPr lang="es-ES" sz="1200" dirty="0"/>
              <a:t> </a:t>
            </a:r>
            <a:r>
              <a:rPr lang="es-ES" sz="1200" dirty="0" err="1"/>
              <a:t>duplicated</a:t>
            </a:r>
            <a:r>
              <a:rPr lang="es-ES" sz="1200" dirty="0"/>
              <a:t> </a:t>
            </a:r>
            <a:r>
              <a:rPr lang="es-ES" sz="1200" dirty="0" err="1"/>
              <a:t>rooms</a:t>
            </a:r>
            <a:r>
              <a:rPr lang="es-ES" sz="1200" dirty="0"/>
              <a:t> and </a:t>
            </a:r>
            <a:r>
              <a:rPr lang="es-ES" sz="1200" dirty="0" err="1"/>
              <a:t>rooms</a:t>
            </a:r>
            <a:r>
              <a:rPr lang="es-ES" sz="1200" dirty="0"/>
              <a:t> </a:t>
            </a:r>
            <a:r>
              <a:rPr lang="es-ES" sz="1200" dirty="0" err="1"/>
              <a:t>not</a:t>
            </a:r>
            <a:r>
              <a:rPr lang="es-ES" sz="1200" dirty="0"/>
              <a:t> </a:t>
            </a:r>
            <a:r>
              <a:rPr lang="es-ES" sz="1200" dirty="0" err="1"/>
              <a:t>configured</a:t>
            </a:r>
            <a:r>
              <a:rPr lang="es-ES" sz="1200" dirty="0"/>
              <a:t> </a:t>
            </a:r>
            <a:r>
              <a:rPr lang="es-ES" sz="1200" dirty="0" err="1"/>
              <a:t>for</a:t>
            </a:r>
            <a:r>
              <a:rPr lang="es-ES" sz="1200" dirty="0"/>
              <a:t> </a:t>
            </a:r>
            <a:r>
              <a:rPr lang="es-ES" sz="1200" dirty="0" err="1"/>
              <a:t>CacheAPI</a:t>
            </a:r>
            <a:r>
              <a:rPr lang="es-ES" sz="1200" dirty="0"/>
              <a:t> are </a:t>
            </a:r>
            <a:r>
              <a:rPr lang="es-ES" sz="1200" dirty="0" err="1"/>
              <a:t>filtered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509862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4048685" y="1172729"/>
            <a:ext cx="852485" cy="852485"/>
          </a:xfrm>
          <a:prstGeom prst="ellipse">
            <a:avLst/>
          </a:prstGeom>
          <a:solidFill>
            <a:schemeClr val="accent3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7BC3AB39-B538-894B-AAE4-EE3B08B2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767" y="2229532"/>
            <a:ext cx="4226465" cy="22369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22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5071523" y="2776058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2839275" y="2776058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104708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Pricing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3343951" y="4573869"/>
            <a:ext cx="2506455" cy="27699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sz="1200" dirty="0" err="1"/>
              <a:t>Request</a:t>
            </a:r>
            <a:r>
              <a:rPr lang="es-ES" sz="1200" dirty="0"/>
              <a:t> to ACE </a:t>
            </a:r>
            <a:r>
              <a:rPr lang="es-ES" sz="1200" dirty="0" err="1"/>
              <a:t>for</a:t>
            </a:r>
            <a:r>
              <a:rPr lang="es-ES" sz="1200" dirty="0"/>
              <a:t> </a:t>
            </a:r>
            <a:r>
              <a:rPr lang="es-ES" sz="1200" dirty="0" err="1"/>
              <a:t>valuated</a:t>
            </a:r>
            <a:r>
              <a:rPr lang="es-ES" sz="1200" dirty="0"/>
              <a:t> </a:t>
            </a:r>
            <a:r>
              <a:rPr lang="es-ES" sz="1200" dirty="0" err="1"/>
              <a:t>amounts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26280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7504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4963602" y="1131591"/>
            <a:ext cx="852485" cy="792088"/>
          </a:xfrm>
          <a:prstGeom prst="ellipse">
            <a:avLst/>
          </a:prstGeom>
          <a:solidFill>
            <a:srgbClr val="002E3A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23</a:t>
            </a:fld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3938956" y="2464820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112310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/>
              <a:t>Prepare </a:t>
            </a:r>
            <a:r>
              <a:rPr lang="es-ES" sz="2400" b="1" dirty="0" err="1"/>
              <a:t>results</a:t>
            </a:r>
            <a:endParaRPr lang="es-ES" sz="2400" b="1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12" y="2152953"/>
            <a:ext cx="1335007" cy="13089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69193D-EFAF-1449-A1D6-E8D55C64E73C}"/>
              </a:ext>
            </a:extLst>
          </p:cNvPr>
          <p:cNvSpPr txBox="1"/>
          <p:nvPr/>
        </p:nvSpPr>
        <p:spPr>
          <a:xfrm>
            <a:off x="2747942" y="4207609"/>
            <a:ext cx="3648115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sz="1200" dirty="0"/>
              <a:t>Prepare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availability</a:t>
            </a:r>
            <a:r>
              <a:rPr lang="es-ES" sz="1200" dirty="0"/>
              <a:t> response</a:t>
            </a:r>
          </a:p>
          <a:p>
            <a:pPr algn="ctr"/>
            <a:r>
              <a:rPr lang="en-US" sz="1200" dirty="0"/>
              <a:t>Some rooms can be filtered by inconsistent information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4730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BFB22878-D9CB-CC41-90D5-FB194A3D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23867"/>
            <a:ext cx="9144000" cy="152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3914-03DC-44B9-AF9F-CA991ECC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24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E959FC-AEF6-4F2A-81D2-FBB6695ED205}"/>
              </a:ext>
            </a:extLst>
          </p:cNvPr>
          <p:cNvSpPr/>
          <p:nvPr/>
        </p:nvSpPr>
        <p:spPr>
          <a:xfrm>
            <a:off x="86449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Check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Rate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request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D7A77610-A331-F741-83F3-0C54072D4758}"/>
              </a:ext>
            </a:extLst>
          </p:cNvPr>
          <p:cNvSpPr/>
          <p:nvPr/>
        </p:nvSpPr>
        <p:spPr>
          <a:xfrm>
            <a:off x="1683082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Distribution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33EA585-BF07-5043-8B5D-DCA529D80F1A}"/>
              </a:ext>
            </a:extLst>
          </p:cNvPr>
          <p:cNvSpPr/>
          <p:nvPr/>
        </p:nvSpPr>
        <p:spPr>
          <a:xfrm>
            <a:off x="3253210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Availability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engine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50ACE78F-DB26-784E-B110-D0D9DE0D5C50}"/>
              </a:ext>
            </a:extLst>
          </p:cNvPr>
          <p:cNvSpPr/>
          <p:nvPr/>
        </p:nvSpPr>
        <p:spPr>
          <a:xfrm>
            <a:off x="4724834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Filtering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E719E2F-B8D6-9046-B8A6-3E9DC83B7E39}"/>
              </a:ext>
            </a:extLst>
          </p:cNvPr>
          <p:cNvSpPr/>
          <p:nvPr/>
        </p:nvSpPr>
        <p:spPr>
          <a:xfrm>
            <a:off x="6331833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Pricing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D059B5F7-9E51-4141-A2A5-6BFE81BBE8FB}"/>
              </a:ext>
            </a:extLst>
          </p:cNvPr>
          <p:cNvSpPr/>
          <p:nvPr/>
        </p:nvSpPr>
        <p:spPr>
          <a:xfrm>
            <a:off x="7903850" y="2350255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003057"/>
                </a:solidFill>
              </a:rPr>
              <a:t>Prepare </a:t>
            </a:r>
            <a:r>
              <a:rPr lang="es-ES" sz="1600" dirty="0" err="1">
                <a:solidFill>
                  <a:srgbClr val="003057"/>
                </a:solidFill>
              </a:rPr>
              <a:t>results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F33C3E7-9233-EB45-8752-473F978EF2DE}"/>
              </a:ext>
            </a:extLst>
          </p:cNvPr>
          <p:cNvSpPr txBox="1"/>
          <p:nvPr/>
        </p:nvSpPr>
        <p:spPr>
          <a:xfrm>
            <a:off x="2033822" y="169922"/>
            <a:ext cx="2354299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Check</a:t>
            </a:r>
            <a:r>
              <a:rPr lang="es-ES" sz="2400" b="1" dirty="0"/>
              <a:t> Rates </a:t>
            </a:r>
            <a:r>
              <a:rPr lang="es-ES" sz="2400" b="1" dirty="0" err="1"/>
              <a:t>flow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54215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72729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Check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Rate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76B8C37-5C7C-6749-BC90-E537CC75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13" y="2470947"/>
            <a:ext cx="4217775" cy="2177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25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7236296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5004048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Hotel </a:t>
            </a:r>
            <a:r>
              <a:rPr lang="es-ES" sz="1400" b="1" dirty="0" err="1">
                <a:solidFill>
                  <a:srgbClr val="003057"/>
                </a:solidFill>
              </a:rPr>
              <a:t>Distribution</a:t>
            </a:r>
            <a:r>
              <a:rPr lang="es-ES" sz="1400" b="1" dirty="0">
                <a:solidFill>
                  <a:srgbClr val="003057"/>
                </a:solidFill>
              </a:rPr>
              <a:t> </a:t>
            </a:r>
            <a:r>
              <a:rPr lang="es-ES" sz="1400" b="1" dirty="0" err="1">
                <a:solidFill>
                  <a:srgbClr val="003057"/>
                </a:solidFill>
              </a:rPr>
              <a:t>service</a:t>
            </a:r>
            <a:endParaRPr lang="es-ES" sz="1400" b="1" dirty="0">
              <a:solidFill>
                <a:srgbClr val="00305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567241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Check</a:t>
            </a:r>
            <a:r>
              <a:rPr lang="es-ES" sz="2400" b="1" dirty="0"/>
              <a:t> </a:t>
            </a:r>
            <a:r>
              <a:rPr lang="es-ES" sz="2400" b="1" dirty="0" err="1"/>
              <a:t>rate</a:t>
            </a:r>
            <a:r>
              <a:rPr lang="es-ES" sz="2400" b="1" dirty="0"/>
              <a:t> </a:t>
            </a:r>
            <a:r>
              <a:rPr lang="es-ES" sz="2400" b="1" dirty="0" err="1"/>
              <a:t>request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317498" y="2887454"/>
            <a:ext cx="3260060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r>
              <a:rPr lang="en-US" sz="1200" dirty="0"/>
              <a:t>HDS send us requests for check rate in BT-Madrid</a:t>
            </a:r>
          </a:p>
          <a:p>
            <a:r>
              <a:rPr lang="es-ES" sz="1200" dirty="0" err="1"/>
              <a:t>We</a:t>
            </a:r>
            <a:r>
              <a:rPr lang="es-ES" sz="1200" dirty="0"/>
              <a:t> </a:t>
            </a:r>
            <a:r>
              <a:rPr lang="es-ES" sz="1200" dirty="0" err="1"/>
              <a:t>receive</a:t>
            </a:r>
            <a:r>
              <a:rPr lang="es-ES" sz="1200" dirty="0"/>
              <a:t> 60 </a:t>
            </a:r>
            <a:r>
              <a:rPr lang="es-ES" sz="1200" dirty="0" err="1"/>
              <a:t>request</a:t>
            </a:r>
            <a:r>
              <a:rPr lang="es-ES" sz="1200" dirty="0"/>
              <a:t> per </a:t>
            </a:r>
            <a:r>
              <a:rPr lang="es-ES" sz="1200" dirty="0" err="1"/>
              <a:t>second</a:t>
            </a:r>
            <a:r>
              <a:rPr lang="es-E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79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1082218" y="1071193"/>
            <a:ext cx="852485" cy="852485"/>
          </a:xfrm>
          <a:prstGeom prst="ellipse">
            <a:avLst/>
          </a:prstGeom>
          <a:solidFill>
            <a:srgbClr val="C3DAD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Check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Rate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7BC3AB39-B538-894B-AAE4-EE3B08B2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71" y="2427734"/>
            <a:ext cx="4226465" cy="22369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26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4662189" y="2960591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SIH-</a:t>
            </a:r>
            <a:r>
              <a:rPr lang="es-ES" sz="1400" b="1" dirty="0" err="1">
                <a:solidFill>
                  <a:srgbClr val="003057"/>
                </a:solidFill>
              </a:rPr>
              <a:t>Distribution</a:t>
            </a:r>
            <a:endParaRPr lang="es-ES" sz="1400" b="1" dirty="0">
              <a:solidFill>
                <a:srgbClr val="00305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2470952" y="2960591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1708866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Distribution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68746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2081707" y="1172729"/>
            <a:ext cx="852485" cy="852485"/>
          </a:xfrm>
          <a:prstGeom prst="ellipse">
            <a:avLst/>
          </a:prstGeom>
          <a:solidFill>
            <a:srgbClr val="003057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Check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Rate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6376" y="4808129"/>
            <a:ext cx="914400" cy="320040"/>
          </a:xfrm>
        </p:spPr>
        <p:txBody>
          <a:bodyPr/>
          <a:lstStyle/>
          <a:p>
            <a:fld id="{8B5BFFBB-2E76-F14C-B395-33F7FDCEAF99}" type="slidenum">
              <a:rPr lang="es-ES" smtClean="0"/>
              <a:t>27</a:t>
            </a:fld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744427" y="3243752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53550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Availability</a:t>
            </a:r>
            <a:r>
              <a:rPr lang="es-ES" sz="2400" b="1" dirty="0"/>
              <a:t> </a:t>
            </a:r>
            <a:r>
              <a:rPr lang="es-ES" sz="2400" b="1" dirty="0" err="1"/>
              <a:t>engine</a:t>
            </a:r>
            <a:endParaRPr lang="es-ES" sz="2400" b="1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0192B89-8E7C-1B49-A94B-FD8FEE5F11C2}"/>
              </a:ext>
            </a:extLst>
          </p:cNvPr>
          <p:cNvSpPr/>
          <p:nvPr/>
        </p:nvSpPr>
        <p:spPr>
          <a:xfrm>
            <a:off x="3251302" y="2339011"/>
            <a:ext cx="1018153" cy="70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SIH-*</a:t>
            </a:r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1EDE97C-BAEA-3949-AADD-78FBC13C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32" y="3694615"/>
            <a:ext cx="1081427" cy="106032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15" y="2915820"/>
            <a:ext cx="1335007" cy="1308958"/>
          </a:xfrm>
          <a:prstGeom prst="rect">
            <a:avLst/>
          </a:prstGeom>
        </p:spPr>
      </p:pic>
      <p:pic>
        <p:nvPicPr>
          <p:cNvPr id="25" name="Imagen 31">
            <a:extLst>
              <a:ext uri="{FF2B5EF4-FFF2-40B4-BE49-F238E27FC236}">
                <a16:creationId xmlns:a16="http://schemas.microsoft.com/office/drawing/2014/main" id="{D4523522-3CCC-4CD8-847F-9442D915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665" y="2141141"/>
            <a:ext cx="1081427" cy="1060326"/>
          </a:xfrm>
          <a:prstGeom prst="rect">
            <a:avLst/>
          </a:prstGeom>
        </p:spPr>
      </p:pic>
      <p:sp>
        <p:nvSpPr>
          <p:cNvPr id="34" name="Rectangle 17">
            <a:extLst>
              <a:ext uri="{FF2B5EF4-FFF2-40B4-BE49-F238E27FC236}">
                <a16:creationId xmlns:a16="http://schemas.microsoft.com/office/drawing/2014/main" id="{86ACD4E6-CDAF-48F0-B962-55EC00EAEDD7}"/>
              </a:ext>
            </a:extLst>
          </p:cNvPr>
          <p:cNvSpPr/>
          <p:nvPr/>
        </p:nvSpPr>
        <p:spPr>
          <a:xfrm>
            <a:off x="3272719" y="3883049"/>
            <a:ext cx="961652" cy="6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52C09CDF-72FB-ED41-B5EA-1B4DFCCE12E1}"/>
              </a:ext>
            </a:extLst>
          </p:cNvPr>
          <p:cNvSpPr/>
          <p:nvPr/>
        </p:nvSpPr>
        <p:spPr>
          <a:xfrm>
            <a:off x="5492749" y="3550811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Providers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F7B84B1-7DB5-F44B-9D77-8B9B30F77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23875" y="3367908"/>
            <a:ext cx="1018154" cy="7882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9205F92-AE8F-ED4F-BB15-9398DD126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13084" flipH="1">
            <a:off x="2123875" y="3571107"/>
            <a:ext cx="1018154" cy="7882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FEFDCFBE-BF9F-FA48-8EE3-7C2F36DCD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543" y="2381519"/>
            <a:ext cx="273454" cy="937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7415C36-496E-7444-BDE6-DF917E6D1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494" y="2611037"/>
            <a:ext cx="273454" cy="9375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AB3219E9-8162-5F4B-A9EF-DD945E9BE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70" y="2824090"/>
            <a:ext cx="273454" cy="937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27E9D7-4FF5-8B46-AF44-C47BC8602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376" y="3243752"/>
            <a:ext cx="850900" cy="279400"/>
          </a:xfrm>
          <a:prstGeom prst="rect">
            <a:avLst/>
          </a:prstGeom>
        </p:spPr>
      </p:pic>
      <p:pic>
        <p:nvPicPr>
          <p:cNvPr id="37" name="Imagen 43">
            <a:extLst>
              <a:ext uri="{FF2B5EF4-FFF2-40B4-BE49-F238E27FC236}">
                <a16:creationId xmlns:a16="http://schemas.microsoft.com/office/drawing/2014/main" id="{D7BDDF2F-C7FB-492C-86B9-CAF8D0713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448" y="3953411"/>
            <a:ext cx="273454" cy="93756"/>
          </a:xfrm>
          <a:prstGeom prst="rect">
            <a:avLst/>
          </a:prstGeom>
        </p:spPr>
      </p:pic>
      <p:pic>
        <p:nvPicPr>
          <p:cNvPr id="38" name="Imagen 44">
            <a:extLst>
              <a:ext uri="{FF2B5EF4-FFF2-40B4-BE49-F238E27FC236}">
                <a16:creationId xmlns:a16="http://schemas.microsoft.com/office/drawing/2014/main" id="{A4CE26F4-D78A-44B3-9CE9-897CC4AE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399" y="4182929"/>
            <a:ext cx="273454" cy="93756"/>
          </a:xfrm>
          <a:prstGeom prst="rect">
            <a:avLst/>
          </a:prstGeom>
        </p:spPr>
      </p:pic>
      <p:pic>
        <p:nvPicPr>
          <p:cNvPr id="47" name="Imagen 45">
            <a:extLst>
              <a:ext uri="{FF2B5EF4-FFF2-40B4-BE49-F238E27FC236}">
                <a16:creationId xmlns:a16="http://schemas.microsoft.com/office/drawing/2014/main" id="{DE815B78-4AD1-40C3-A54C-7E75438FA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075" y="4395982"/>
            <a:ext cx="273454" cy="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4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3055503" y="1071193"/>
            <a:ext cx="852485" cy="852485"/>
          </a:xfrm>
          <a:prstGeom prst="ellipse">
            <a:avLst/>
          </a:prstGeom>
          <a:solidFill>
            <a:srgbClr val="D20F6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Check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Rate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28</a:t>
            </a:fld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3938956" y="2464820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96068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Filters</a:t>
            </a:r>
            <a:r>
              <a:rPr lang="es-ES" sz="2400" b="1" dirty="0"/>
              <a:t> and </a:t>
            </a:r>
            <a:r>
              <a:rPr lang="es-ES" sz="2400" b="1" dirty="0" err="1"/>
              <a:t>aggregator</a:t>
            </a:r>
            <a:endParaRPr lang="es-ES" sz="2400" b="1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12" y="2152953"/>
            <a:ext cx="1335007" cy="13089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69193D-EFAF-1449-A1D6-E8D55C64E73C}"/>
              </a:ext>
            </a:extLst>
          </p:cNvPr>
          <p:cNvSpPr txBox="1"/>
          <p:nvPr/>
        </p:nvSpPr>
        <p:spPr>
          <a:xfrm>
            <a:off x="1917331" y="4299942"/>
            <a:ext cx="5309338" cy="27699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sz="1200" dirty="0"/>
              <a:t>In 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phase</a:t>
            </a:r>
            <a:r>
              <a:rPr lang="es-ES" sz="1200" dirty="0"/>
              <a:t> </a:t>
            </a:r>
            <a:r>
              <a:rPr lang="es-ES" sz="1200" dirty="0" err="1"/>
              <a:t>duplicated</a:t>
            </a:r>
            <a:r>
              <a:rPr lang="es-ES" sz="1200" dirty="0"/>
              <a:t> </a:t>
            </a:r>
            <a:r>
              <a:rPr lang="es-ES" sz="1200" dirty="0" err="1"/>
              <a:t>rooms</a:t>
            </a:r>
            <a:r>
              <a:rPr lang="es-ES" sz="1200" dirty="0"/>
              <a:t> and </a:t>
            </a:r>
            <a:r>
              <a:rPr lang="es-ES" sz="1200" dirty="0" err="1"/>
              <a:t>rooms</a:t>
            </a:r>
            <a:r>
              <a:rPr lang="es-ES" sz="1200" dirty="0"/>
              <a:t> </a:t>
            </a:r>
            <a:r>
              <a:rPr lang="es-ES" sz="1200" dirty="0" err="1"/>
              <a:t>not</a:t>
            </a:r>
            <a:r>
              <a:rPr lang="es-ES" sz="1200" dirty="0"/>
              <a:t> </a:t>
            </a:r>
            <a:r>
              <a:rPr lang="es-ES" sz="1200" dirty="0" err="1"/>
              <a:t>configured</a:t>
            </a:r>
            <a:r>
              <a:rPr lang="es-ES" sz="1200" dirty="0"/>
              <a:t> </a:t>
            </a:r>
            <a:r>
              <a:rPr lang="es-ES" sz="1200" dirty="0" err="1"/>
              <a:t>for</a:t>
            </a:r>
            <a:r>
              <a:rPr lang="es-ES" sz="1200" dirty="0"/>
              <a:t> </a:t>
            </a:r>
            <a:r>
              <a:rPr lang="es-ES" sz="1200" dirty="0" err="1"/>
              <a:t>CacheAPI</a:t>
            </a:r>
            <a:r>
              <a:rPr lang="es-ES" sz="1200" dirty="0"/>
              <a:t> are </a:t>
            </a:r>
            <a:r>
              <a:rPr lang="es-ES" sz="1200" dirty="0" err="1"/>
              <a:t>filtered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18453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4048685" y="1172729"/>
            <a:ext cx="852485" cy="852485"/>
          </a:xfrm>
          <a:prstGeom prst="ellipse">
            <a:avLst/>
          </a:prstGeom>
          <a:solidFill>
            <a:schemeClr val="accent3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6867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Check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Rate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7BC3AB39-B538-894B-AAE4-EE3B08B2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767" y="2229532"/>
            <a:ext cx="4226465" cy="22369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29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5071523" y="2776058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2839275" y="2776058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104708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Pricing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2577051" y="4573869"/>
            <a:ext cx="4040273" cy="27699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sz="1200" dirty="0" err="1"/>
              <a:t>Due</a:t>
            </a:r>
            <a:r>
              <a:rPr lang="es-ES" sz="1200" dirty="0"/>
              <a:t> 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operation</a:t>
            </a:r>
            <a:r>
              <a:rPr lang="es-ES" sz="1200" dirty="0"/>
              <a:t> </a:t>
            </a:r>
            <a:r>
              <a:rPr lang="es-ES" sz="1200" dirty="0" err="1"/>
              <a:t>we</a:t>
            </a:r>
            <a:r>
              <a:rPr lang="es-ES" sz="1200" dirty="0"/>
              <a:t> </a:t>
            </a:r>
            <a:r>
              <a:rPr lang="es-ES" sz="1200" dirty="0" err="1"/>
              <a:t>need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do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checkRate</a:t>
            </a:r>
            <a:r>
              <a:rPr lang="es-ES" sz="1200" dirty="0"/>
              <a:t> in BT-Madrid</a:t>
            </a:r>
          </a:p>
        </p:txBody>
      </p:sp>
    </p:spTree>
    <p:extLst>
      <p:ext uri="{BB962C8B-B14F-4D97-AF65-F5344CB8AC3E}">
        <p14:creationId xmlns:p14="http://schemas.microsoft.com/office/powerpoint/2010/main" val="199885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B2C0A3-2E54-944F-AE0B-54F66E47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</a:t>
            </a:r>
            <a:r>
              <a:rPr lang="es-ES" dirty="0"/>
              <a:t>?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25AA16-5CC1-AA47-A221-4BDD196DC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3</a:t>
            </a:fld>
            <a:endParaRPr lang="es-ES"/>
          </a:p>
        </p:txBody>
      </p:sp>
      <p:sp>
        <p:nvSpPr>
          <p:cNvPr id="5" name="Rounded Rectangle 35">
            <a:extLst>
              <a:ext uri="{FF2B5EF4-FFF2-40B4-BE49-F238E27FC236}">
                <a16:creationId xmlns:a16="http://schemas.microsoft.com/office/drawing/2014/main" id="{1D8326D4-D966-457C-82EE-5913196CA0F3}"/>
              </a:ext>
            </a:extLst>
          </p:cNvPr>
          <p:cNvSpPr/>
          <p:nvPr/>
        </p:nvSpPr>
        <p:spPr>
          <a:xfrm>
            <a:off x="6569941" y="1704183"/>
            <a:ext cx="974688" cy="515812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Supplier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39075367-DD34-424C-9723-E932CA2A92A7}"/>
              </a:ext>
            </a:extLst>
          </p:cNvPr>
          <p:cNvSpPr/>
          <p:nvPr/>
        </p:nvSpPr>
        <p:spPr>
          <a:xfrm>
            <a:off x="2993318" y="2649580"/>
            <a:ext cx="1121004" cy="1029235"/>
          </a:xfrm>
          <a:prstGeom prst="roundRect">
            <a:avLst/>
          </a:prstGeom>
          <a:solidFill>
            <a:srgbClr val="CE005C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Hotelbeds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le 38">
            <a:extLst>
              <a:ext uri="{FF2B5EF4-FFF2-40B4-BE49-F238E27FC236}">
                <a16:creationId xmlns:a16="http://schemas.microsoft.com/office/drawing/2014/main" id="{FD951C93-1422-49DB-875E-5926859823AE}"/>
              </a:ext>
            </a:extLst>
          </p:cNvPr>
          <p:cNvSpPr/>
          <p:nvPr/>
        </p:nvSpPr>
        <p:spPr>
          <a:xfrm>
            <a:off x="509142" y="2200682"/>
            <a:ext cx="979600" cy="30480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39">
            <a:extLst>
              <a:ext uri="{FF2B5EF4-FFF2-40B4-BE49-F238E27FC236}">
                <a16:creationId xmlns:a16="http://schemas.microsoft.com/office/drawing/2014/main" id="{DF1ED5B1-2157-4AE0-97DD-ECCBD1058C73}"/>
              </a:ext>
            </a:extLst>
          </p:cNvPr>
          <p:cNvSpPr/>
          <p:nvPr/>
        </p:nvSpPr>
        <p:spPr>
          <a:xfrm>
            <a:off x="4737040" y="2138900"/>
            <a:ext cx="962912" cy="1029234"/>
          </a:xfrm>
          <a:prstGeom prst="roundRect">
            <a:avLst/>
          </a:prstGeom>
          <a:solidFill>
            <a:srgbClr val="CE005C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42">
            <a:extLst>
              <a:ext uri="{FF2B5EF4-FFF2-40B4-BE49-F238E27FC236}">
                <a16:creationId xmlns:a16="http://schemas.microsoft.com/office/drawing/2014/main" id="{707C567D-5AE9-46CA-B8E6-7EE0B6A09D13}"/>
              </a:ext>
            </a:extLst>
          </p:cNvPr>
          <p:cNvSpPr/>
          <p:nvPr/>
        </p:nvSpPr>
        <p:spPr>
          <a:xfrm>
            <a:off x="3004592" y="1475882"/>
            <a:ext cx="1109729" cy="1029235"/>
          </a:xfrm>
          <a:prstGeom prst="roundRect">
            <a:avLst/>
          </a:prstGeom>
          <a:solidFill>
            <a:srgbClr val="CE005C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B2B / B2C Webs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43">
            <a:extLst>
              <a:ext uri="{FF2B5EF4-FFF2-40B4-BE49-F238E27FC236}">
                <a16:creationId xmlns:a16="http://schemas.microsoft.com/office/drawing/2014/main" id="{C82924F1-A177-4400-A497-386461C0A4D3}"/>
              </a:ext>
            </a:extLst>
          </p:cNvPr>
          <p:cNvCxnSpPr>
            <a:cxnSpLocks/>
          </p:cNvCxnSpPr>
          <p:nvPr/>
        </p:nvCxnSpPr>
        <p:spPr>
          <a:xfrm>
            <a:off x="1523278" y="1905170"/>
            <a:ext cx="1024114" cy="437427"/>
          </a:xfrm>
          <a:prstGeom prst="straightConnector1">
            <a:avLst/>
          </a:prstGeom>
          <a:ln>
            <a:solidFill>
              <a:srgbClr val="CE0059"/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ounded Rectangle 38">
            <a:extLst>
              <a:ext uri="{FF2B5EF4-FFF2-40B4-BE49-F238E27FC236}">
                <a16:creationId xmlns:a16="http://schemas.microsoft.com/office/drawing/2014/main" id="{FD951C93-1422-49DB-875E-5926859823AE}"/>
              </a:ext>
            </a:extLst>
          </p:cNvPr>
          <p:cNvSpPr/>
          <p:nvPr/>
        </p:nvSpPr>
        <p:spPr>
          <a:xfrm>
            <a:off x="509143" y="1752770"/>
            <a:ext cx="979600" cy="30480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38">
            <a:extLst>
              <a:ext uri="{FF2B5EF4-FFF2-40B4-BE49-F238E27FC236}">
                <a16:creationId xmlns:a16="http://schemas.microsoft.com/office/drawing/2014/main" id="{FD951C93-1422-49DB-875E-5926859823AE}"/>
              </a:ext>
            </a:extLst>
          </p:cNvPr>
          <p:cNvSpPr/>
          <p:nvPr/>
        </p:nvSpPr>
        <p:spPr>
          <a:xfrm>
            <a:off x="509142" y="2639531"/>
            <a:ext cx="979600" cy="30480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38">
            <a:extLst>
              <a:ext uri="{FF2B5EF4-FFF2-40B4-BE49-F238E27FC236}">
                <a16:creationId xmlns:a16="http://schemas.microsoft.com/office/drawing/2014/main" id="{FD951C93-1422-49DB-875E-5926859823AE}"/>
              </a:ext>
            </a:extLst>
          </p:cNvPr>
          <p:cNvSpPr/>
          <p:nvPr/>
        </p:nvSpPr>
        <p:spPr>
          <a:xfrm>
            <a:off x="509142" y="3090273"/>
            <a:ext cx="979600" cy="30480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43">
            <a:extLst>
              <a:ext uri="{FF2B5EF4-FFF2-40B4-BE49-F238E27FC236}">
                <a16:creationId xmlns:a16="http://schemas.microsoft.com/office/drawing/2014/main" id="{C82924F1-A177-4400-A497-386461C0A4D3}"/>
              </a:ext>
            </a:extLst>
          </p:cNvPr>
          <p:cNvCxnSpPr>
            <a:cxnSpLocks/>
          </p:cNvCxnSpPr>
          <p:nvPr/>
        </p:nvCxnSpPr>
        <p:spPr>
          <a:xfrm flipV="1">
            <a:off x="1523278" y="2599905"/>
            <a:ext cx="1024114" cy="218405"/>
          </a:xfrm>
          <a:prstGeom prst="straightConnector1">
            <a:avLst/>
          </a:prstGeom>
          <a:ln>
            <a:solidFill>
              <a:srgbClr val="CE0059"/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43">
            <a:extLst>
              <a:ext uri="{FF2B5EF4-FFF2-40B4-BE49-F238E27FC236}">
                <a16:creationId xmlns:a16="http://schemas.microsoft.com/office/drawing/2014/main" id="{C82924F1-A177-4400-A497-386461C0A4D3}"/>
              </a:ext>
            </a:extLst>
          </p:cNvPr>
          <p:cNvCxnSpPr>
            <a:cxnSpLocks/>
          </p:cNvCxnSpPr>
          <p:nvPr/>
        </p:nvCxnSpPr>
        <p:spPr>
          <a:xfrm flipV="1">
            <a:off x="1493969" y="2735981"/>
            <a:ext cx="1053423" cy="471457"/>
          </a:xfrm>
          <a:prstGeom prst="straightConnector1">
            <a:avLst/>
          </a:prstGeom>
          <a:ln>
            <a:solidFill>
              <a:srgbClr val="CE0059"/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43">
            <a:extLst>
              <a:ext uri="{FF2B5EF4-FFF2-40B4-BE49-F238E27FC236}">
                <a16:creationId xmlns:a16="http://schemas.microsoft.com/office/drawing/2014/main" id="{C82924F1-A177-4400-A497-386461C0A4D3}"/>
              </a:ext>
            </a:extLst>
          </p:cNvPr>
          <p:cNvCxnSpPr>
            <a:cxnSpLocks/>
          </p:cNvCxnSpPr>
          <p:nvPr/>
        </p:nvCxnSpPr>
        <p:spPr>
          <a:xfrm>
            <a:off x="1523278" y="2353082"/>
            <a:ext cx="1024114" cy="110321"/>
          </a:xfrm>
          <a:prstGeom prst="straightConnector1">
            <a:avLst/>
          </a:prstGeom>
          <a:ln>
            <a:solidFill>
              <a:srgbClr val="CE0059"/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699792" y="1211981"/>
            <a:ext cx="3230154" cy="3048000"/>
          </a:xfrm>
          <a:prstGeom prst="roundRect">
            <a:avLst/>
          </a:prstGeom>
          <a:noFill/>
          <a:ln>
            <a:solidFill>
              <a:srgbClr val="FF0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TextBox 17"/>
          <p:cNvSpPr txBox="1"/>
          <p:nvPr/>
        </p:nvSpPr>
        <p:spPr>
          <a:xfrm>
            <a:off x="3690392" y="90718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HBG </a:t>
            </a:r>
            <a:r>
              <a:rPr lang="es-ES" dirty="0" err="1">
                <a:latin typeface="+mj-lt"/>
              </a:rPr>
              <a:t>Platform</a:t>
            </a:r>
            <a:endParaRPr lang="es-ES" dirty="0">
              <a:latin typeface="+mj-lt"/>
            </a:endParaRPr>
          </a:p>
        </p:txBody>
      </p:sp>
      <p:sp>
        <p:nvSpPr>
          <p:cNvPr id="19" name="Rounded Rectangle 35">
            <a:extLst>
              <a:ext uri="{FF2B5EF4-FFF2-40B4-BE49-F238E27FC236}">
                <a16:creationId xmlns:a16="http://schemas.microsoft.com/office/drawing/2014/main" id="{1D8326D4-D966-457C-82EE-5913196CA0F3}"/>
              </a:ext>
            </a:extLst>
          </p:cNvPr>
          <p:cNvSpPr/>
          <p:nvPr/>
        </p:nvSpPr>
        <p:spPr>
          <a:xfrm>
            <a:off x="6576249" y="2415600"/>
            <a:ext cx="974688" cy="515812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Supplier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35">
            <a:extLst>
              <a:ext uri="{FF2B5EF4-FFF2-40B4-BE49-F238E27FC236}">
                <a16:creationId xmlns:a16="http://schemas.microsoft.com/office/drawing/2014/main" id="{1D8326D4-D966-457C-82EE-5913196CA0F3}"/>
              </a:ext>
            </a:extLst>
          </p:cNvPr>
          <p:cNvSpPr/>
          <p:nvPr/>
        </p:nvSpPr>
        <p:spPr>
          <a:xfrm>
            <a:off x="6569941" y="3106664"/>
            <a:ext cx="974688" cy="515812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Supplier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Straight Arrow Connector 43">
            <a:extLst>
              <a:ext uri="{FF2B5EF4-FFF2-40B4-BE49-F238E27FC236}">
                <a16:creationId xmlns:a16="http://schemas.microsoft.com/office/drawing/2014/main" id="{C82924F1-A177-4400-A497-386461C0A4D3}"/>
              </a:ext>
            </a:extLst>
          </p:cNvPr>
          <p:cNvCxnSpPr>
            <a:cxnSpLocks/>
          </p:cNvCxnSpPr>
          <p:nvPr/>
        </p:nvCxnSpPr>
        <p:spPr>
          <a:xfrm>
            <a:off x="4115367" y="2100736"/>
            <a:ext cx="638949" cy="371114"/>
          </a:xfrm>
          <a:prstGeom prst="straightConnector1">
            <a:avLst/>
          </a:prstGeom>
          <a:ln>
            <a:solidFill>
              <a:srgbClr val="CE0059"/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43">
            <a:extLst>
              <a:ext uri="{FF2B5EF4-FFF2-40B4-BE49-F238E27FC236}">
                <a16:creationId xmlns:a16="http://schemas.microsoft.com/office/drawing/2014/main" id="{C82924F1-A177-4400-A497-386461C0A4D3}"/>
              </a:ext>
            </a:extLst>
          </p:cNvPr>
          <p:cNvCxnSpPr>
            <a:cxnSpLocks/>
          </p:cNvCxnSpPr>
          <p:nvPr/>
        </p:nvCxnSpPr>
        <p:spPr>
          <a:xfrm flipV="1">
            <a:off x="4106207" y="2818310"/>
            <a:ext cx="617701" cy="391208"/>
          </a:xfrm>
          <a:prstGeom prst="straightConnector1">
            <a:avLst/>
          </a:prstGeom>
          <a:ln>
            <a:solidFill>
              <a:srgbClr val="CE0059"/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32">
            <a:extLst>
              <a:ext uri="{FF2B5EF4-FFF2-40B4-BE49-F238E27FC236}">
                <a16:creationId xmlns:a16="http://schemas.microsoft.com/office/drawing/2014/main" id="{F98E5FBF-A313-44E0-8352-44D5530D98A6}"/>
              </a:ext>
            </a:extLst>
          </p:cNvPr>
          <p:cNvCxnSpPr/>
          <p:nvPr/>
        </p:nvCxnSpPr>
        <p:spPr>
          <a:xfrm flipH="1">
            <a:off x="5967768" y="2043014"/>
            <a:ext cx="602173" cy="353962"/>
          </a:xfrm>
          <a:prstGeom prst="straightConnector1">
            <a:avLst/>
          </a:prstGeom>
          <a:ln>
            <a:solidFill>
              <a:srgbClr val="CE0059"/>
            </a:solidFill>
            <a:headEnd type="triangle" w="lg" len="lg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F98E5FBF-A313-44E0-8352-44D5530D98A6}"/>
              </a:ext>
            </a:extLst>
          </p:cNvPr>
          <p:cNvCxnSpPr/>
          <p:nvPr/>
        </p:nvCxnSpPr>
        <p:spPr>
          <a:xfrm flipH="1" flipV="1">
            <a:off x="5973365" y="2649580"/>
            <a:ext cx="615305" cy="17821"/>
          </a:xfrm>
          <a:prstGeom prst="straightConnector1">
            <a:avLst/>
          </a:prstGeom>
          <a:ln>
            <a:solidFill>
              <a:srgbClr val="CE0059"/>
            </a:solidFill>
            <a:headEnd type="triangle" w="lg" len="lg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id="{F98E5FBF-A313-44E0-8352-44D5530D98A6}"/>
              </a:ext>
            </a:extLst>
          </p:cNvPr>
          <p:cNvCxnSpPr/>
          <p:nvPr/>
        </p:nvCxnSpPr>
        <p:spPr>
          <a:xfrm flipH="1" flipV="1">
            <a:off x="5985635" y="2961504"/>
            <a:ext cx="571671" cy="270964"/>
          </a:xfrm>
          <a:prstGeom prst="straightConnector1">
            <a:avLst/>
          </a:prstGeom>
          <a:ln>
            <a:solidFill>
              <a:srgbClr val="CE0059"/>
            </a:solidFill>
            <a:headEnd type="triangle" w="lg" len="lg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4475896"/>
            <a:ext cx="858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+mj-lt"/>
              </a:rPr>
              <a:t>SI </a:t>
            </a:r>
            <a:r>
              <a:rPr lang="es-ES" sz="2000" dirty="0" err="1">
                <a:latin typeface="+mj-lt"/>
              </a:rPr>
              <a:t>distribute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the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external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product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through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the</a:t>
            </a:r>
            <a:r>
              <a:rPr lang="es-ES" sz="2000" dirty="0">
                <a:latin typeface="+mj-lt"/>
              </a:rPr>
              <a:t> Hotelbeds </a:t>
            </a:r>
            <a:r>
              <a:rPr lang="es-ES" sz="2000" dirty="0" err="1">
                <a:latin typeface="+mj-lt"/>
              </a:rPr>
              <a:t>platform</a:t>
            </a:r>
            <a:r>
              <a:rPr lang="es-ES" sz="2000" dirty="0">
                <a:latin typeface="+mj-lt"/>
              </a:rPr>
              <a:t> to </a:t>
            </a:r>
            <a:r>
              <a:rPr lang="es-ES" sz="2000" dirty="0" err="1">
                <a:latin typeface="+mj-lt"/>
              </a:rPr>
              <a:t>our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clients</a:t>
            </a:r>
            <a:endParaRPr lang="es-E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7542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B44629B-0CFC-D641-A14C-39DEAA8C0FAC}"/>
              </a:ext>
            </a:extLst>
          </p:cNvPr>
          <p:cNvGrpSpPr/>
          <p:nvPr/>
        </p:nvGrpSpPr>
        <p:grpSpPr>
          <a:xfrm>
            <a:off x="107504" y="1071193"/>
            <a:ext cx="5724128" cy="954021"/>
            <a:chOff x="0" y="2023867"/>
            <a:chExt cx="9144000" cy="152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CD5361E-890F-FB48-81A9-A8D967EA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023867"/>
              <a:ext cx="9144000" cy="1524000"/>
            </a:xfrm>
            <a:prstGeom prst="rect">
              <a:avLst/>
            </a:prstGeom>
          </p:spPr>
        </p:pic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5815963E-0EE7-4942-BA9B-AFF8CA54D1E8}"/>
                </a:ext>
              </a:extLst>
            </p:cNvPr>
            <p:cNvSpPr/>
            <p:nvPr/>
          </p:nvSpPr>
          <p:spPr>
            <a:xfrm>
              <a:off x="86449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Check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Rate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request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941B268-2C2F-6945-9D25-C1CFE726C9FF}"/>
                </a:ext>
              </a:extLst>
            </p:cNvPr>
            <p:cNvSpPr/>
            <p:nvPr/>
          </p:nvSpPr>
          <p:spPr>
            <a:xfrm>
              <a:off x="1683082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Distribution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12DF32EB-7F00-6D44-A4FC-73B307E44E38}"/>
                </a:ext>
              </a:extLst>
            </p:cNvPr>
            <p:cNvSpPr/>
            <p:nvPr/>
          </p:nvSpPr>
          <p:spPr>
            <a:xfrm>
              <a:off x="325321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Availability</a:t>
              </a:r>
              <a:r>
                <a:rPr lang="es-ES" sz="900" b="1" dirty="0">
                  <a:solidFill>
                    <a:srgbClr val="003057"/>
                  </a:solidFill>
                </a:rPr>
                <a:t> </a:t>
              </a:r>
              <a:r>
                <a:rPr lang="es-ES" sz="900" b="1" dirty="0" err="1">
                  <a:solidFill>
                    <a:srgbClr val="003057"/>
                  </a:solidFill>
                </a:rPr>
                <a:t>engine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A4D89E38-D8B2-4B43-A953-A978DB079406}"/>
                </a:ext>
              </a:extLst>
            </p:cNvPr>
            <p:cNvSpPr/>
            <p:nvPr/>
          </p:nvSpPr>
          <p:spPr>
            <a:xfrm>
              <a:off x="4724834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Filtering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F926A05-DC49-8B4A-8EBB-9262CB03B6A0}"/>
                </a:ext>
              </a:extLst>
            </p:cNvPr>
            <p:cNvSpPr/>
            <p:nvPr/>
          </p:nvSpPr>
          <p:spPr>
            <a:xfrm>
              <a:off x="6331833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 err="1">
                  <a:solidFill>
                    <a:srgbClr val="003057"/>
                  </a:solidFill>
                </a:rPr>
                <a:t>Pricing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B101FEA5-18EF-8A44-9322-3EB825D8CFFE}"/>
                </a:ext>
              </a:extLst>
            </p:cNvPr>
            <p:cNvSpPr/>
            <p:nvPr/>
          </p:nvSpPr>
          <p:spPr>
            <a:xfrm>
              <a:off x="7903850" y="2350255"/>
              <a:ext cx="1215318" cy="833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b="1" dirty="0">
                  <a:solidFill>
                    <a:srgbClr val="003057"/>
                  </a:solidFill>
                </a:rPr>
                <a:t>Prepare </a:t>
              </a:r>
              <a:r>
                <a:rPr lang="es-ES" sz="900" b="1" dirty="0" err="1">
                  <a:solidFill>
                    <a:srgbClr val="003057"/>
                  </a:solidFill>
                </a:rPr>
                <a:t>results</a:t>
              </a:r>
              <a:endParaRPr lang="es-ES" sz="900" b="1" dirty="0">
                <a:solidFill>
                  <a:srgbClr val="003057"/>
                </a:solidFill>
              </a:endParaRPr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618833AF-6C96-BB4B-B77F-1B8E0089C2B1}"/>
              </a:ext>
            </a:extLst>
          </p:cNvPr>
          <p:cNvSpPr/>
          <p:nvPr/>
        </p:nvSpPr>
        <p:spPr>
          <a:xfrm>
            <a:off x="4963602" y="1131591"/>
            <a:ext cx="852485" cy="792088"/>
          </a:xfrm>
          <a:prstGeom prst="ellipse">
            <a:avLst/>
          </a:prstGeom>
          <a:solidFill>
            <a:srgbClr val="002E3A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30</a:t>
            </a:fld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3938956" y="2464820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112310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/>
              <a:t>Prepare </a:t>
            </a:r>
            <a:r>
              <a:rPr lang="es-ES" sz="2400" b="1" dirty="0" err="1"/>
              <a:t>results</a:t>
            </a:r>
            <a:endParaRPr lang="es-ES" sz="2400" b="1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12" y="2152953"/>
            <a:ext cx="1335007" cy="13089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69193D-EFAF-1449-A1D6-E8D55C64E73C}"/>
              </a:ext>
            </a:extLst>
          </p:cNvPr>
          <p:cNvSpPr txBox="1"/>
          <p:nvPr/>
        </p:nvSpPr>
        <p:spPr>
          <a:xfrm>
            <a:off x="3115897" y="4207609"/>
            <a:ext cx="2912208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ctr"/>
            <a:r>
              <a:rPr lang="es-ES" sz="1200" dirty="0"/>
              <a:t>Prepare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check-rate</a:t>
            </a:r>
            <a:r>
              <a:rPr lang="es-ES" sz="1200" dirty="0"/>
              <a:t> response</a:t>
            </a:r>
          </a:p>
          <a:p>
            <a:pPr algn="ctr"/>
            <a:r>
              <a:rPr lang="es-ES" sz="1200" dirty="0" err="1"/>
              <a:t>Generate</a:t>
            </a:r>
            <a:r>
              <a:rPr lang="es-ES" sz="1200" dirty="0"/>
              <a:t> </a:t>
            </a:r>
            <a:r>
              <a:rPr lang="es-ES" sz="1200" dirty="0" err="1"/>
              <a:t>booking</a:t>
            </a:r>
            <a:r>
              <a:rPr lang="es-ES" sz="1200" dirty="0"/>
              <a:t> </a:t>
            </a:r>
            <a:r>
              <a:rPr lang="es-ES" sz="1200" dirty="0" err="1"/>
              <a:t>key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next</a:t>
            </a:r>
            <a:r>
              <a:rPr lang="es-ES" sz="1200" dirty="0"/>
              <a:t> </a:t>
            </a:r>
            <a:r>
              <a:rPr lang="es-ES" sz="1200" dirty="0" err="1"/>
              <a:t>operation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407236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D5C049E-9E8D-2F4E-A5ED-727B15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72" y="2022205"/>
            <a:ext cx="6038656" cy="15469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3914-03DC-44B9-AF9F-CA991ECC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31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E959FC-AEF6-4F2A-81D2-FBB6695ED205}"/>
              </a:ext>
            </a:extLst>
          </p:cNvPr>
          <p:cNvSpPr/>
          <p:nvPr/>
        </p:nvSpPr>
        <p:spPr>
          <a:xfrm>
            <a:off x="1639121" y="2386402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Simulation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request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D7A77610-A331-F741-83F3-0C54072D4758}"/>
              </a:ext>
            </a:extLst>
          </p:cNvPr>
          <p:cNvSpPr/>
          <p:nvPr/>
        </p:nvSpPr>
        <p:spPr>
          <a:xfrm>
            <a:off x="3235754" y="2386402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Generate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booking</a:t>
            </a:r>
            <a:r>
              <a:rPr lang="es-ES" sz="1600" dirty="0">
                <a:solidFill>
                  <a:srgbClr val="003057"/>
                </a:solidFill>
              </a:rPr>
              <a:t> id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33EA585-BF07-5043-8B5D-DCA529D80F1A}"/>
              </a:ext>
            </a:extLst>
          </p:cNvPr>
          <p:cNvSpPr/>
          <p:nvPr/>
        </p:nvSpPr>
        <p:spPr>
          <a:xfrm>
            <a:off x="4762008" y="2386402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Generate</a:t>
            </a:r>
            <a:r>
              <a:rPr lang="es-ES" sz="1600" dirty="0">
                <a:solidFill>
                  <a:srgbClr val="003057"/>
                </a:solidFill>
              </a:rPr>
              <a:t> VCC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50ACE78F-DB26-784E-B110-D0D9DE0D5C50}"/>
              </a:ext>
            </a:extLst>
          </p:cNvPr>
          <p:cNvSpPr/>
          <p:nvPr/>
        </p:nvSpPr>
        <p:spPr>
          <a:xfrm>
            <a:off x="6247562" y="2386402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Provider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simulation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F33C3E7-9233-EB45-8752-473F978EF2DE}"/>
              </a:ext>
            </a:extLst>
          </p:cNvPr>
          <p:cNvSpPr txBox="1"/>
          <p:nvPr/>
        </p:nvSpPr>
        <p:spPr>
          <a:xfrm>
            <a:off x="2033822" y="169922"/>
            <a:ext cx="3265317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Confirm</a:t>
            </a:r>
            <a:r>
              <a:rPr lang="es-ES" sz="2400" b="1" dirty="0"/>
              <a:t> </a:t>
            </a:r>
            <a:r>
              <a:rPr lang="es-ES" sz="2400" b="1" dirty="0" err="1"/>
              <a:t>simulation</a:t>
            </a:r>
            <a:r>
              <a:rPr lang="es-ES" sz="2400" b="1" dirty="0"/>
              <a:t> </a:t>
            </a:r>
            <a:r>
              <a:rPr lang="es-ES" sz="2400" b="1" dirty="0" err="1"/>
              <a:t>flow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12591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72729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F8E4B2E-224A-6D43-88BD-8087C730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" y="1071193"/>
            <a:ext cx="3724028" cy="954021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5815963E-0EE7-4942-BA9B-AFF8CA54D1E8}"/>
              </a:ext>
            </a:extLst>
          </p:cNvPr>
          <p:cNvSpPr/>
          <p:nvPr/>
        </p:nvSpPr>
        <p:spPr>
          <a:xfrm>
            <a:off x="160984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941B268-2C2F-6945-9D25-C1CFE726C9FF}"/>
              </a:ext>
            </a:extLst>
          </p:cNvPr>
          <p:cNvSpPr/>
          <p:nvPr/>
        </p:nvSpPr>
        <p:spPr>
          <a:xfrm>
            <a:off x="1160473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2DF32EB-7F00-6D44-A4FC-73B307E44E38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VCC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4D89E38-D8B2-4B43-A953-A978DB079406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6B8C37-5C7C-6749-BC90-E537CC75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13" y="2470947"/>
            <a:ext cx="4217775" cy="2177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32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7236296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5004048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Hotel </a:t>
            </a:r>
            <a:r>
              <a:rPr lang="es-ES" sz="1400" b="1" dirty="0" err="1">
                <a:solidFill>
                  <a:srgbClr val="003057"/>
                </a:solidFill>
              </a:rPr>
              <a:t>Distribution</a:t>
            </a:r>
            <a:r>
              <a:rPr lang="es-ES" sz="1400" b="1" dirty="0">
                <a:solidFill>
                  <a:srgbClr val="003057"/>
                </a:solidFill>
              </a:rPr>
              <a:t> </a:t>
            </a:r>
            <a:r>
              <a:rPr lang="es-ES" sz="1400" b="1" dirty="0" err="1">
                <a:solidFill>
                  <a:srgbClr val="003057"/>
                </a:solidFill>
              </a:rPr>
              <a:t>service</a:t>
            </a:r>
            <a:endParaRPr lang="es-ES" sz="1400" b="1" dirty="0">
              <a:solidFill>
                <a:srgbClr val="00305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601803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Simulation</a:t>
            </a:r>
            <a:r>
              <a:rPr lang="es-ES" sz="2400" b="1" dirty="0"/>
              <a:t> </a:t>
            </a:r>
            <a:r>
              <a:rPr lang="es-ES" sz="2400" b="1" dirty="0" err="1"/>
              <a:t>request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317498" y="2887454"/>
            <a:ext cx="3271280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r>
              <a:rPr lang="en-US" sz="1200" dirty="0"/>
              <a:t>HDS send us requests for confirmation simulation</a:t>
            </a:r>
          </a:p>
          <a:p>
            <a:r>
              <a:rPr lang="en-US" sz="1200" dirty="0"/>
              <a:t> only in BT-Madrid</a:t>
            </a:r>
          </a:p>
        </p:txBody>
      </p:sp>
    </p:spTree>
    <p:extLst>
      <p:ext uri="{BB962C8B-B14F-4D97-AF65-F5344CB8AC3E}">
        <p14:creationId xmlns:p14="http://schemas.microsoft.com/office/powerpoint/2010/main" val="232341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72729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F8E4B2E-224A-6D43-88BD-8087C730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" y="1071193"/>
            <a:ext cx="3724028" cy="954021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5815963E-0EE7-4942-BA9B-AFF8CA54D1E8}"/>
              </a:ext>
            </a:extLst>
          </p:cNvPr>
          <p:cNvSpPr/>
          <p:nvPr/>
        </p:nvSpPr>
        <p:spPr>
          <a:xfrm>
            <a:off x="160984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941B268-2C2F-6945-9D25-C1CFE726C9FF}"/>
              </a:ext>
            </a:extLst>
          </p:cNvPr>
          <p:cNvSpPr/>
          <p:nvPr/>
        </p:nvSpPr>
        <p:spPr>
          <a:xfrm>
            <a:off x="1160473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2DF32EB-7F00-6D44-A4FC-73B307E44E38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VCC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4D89E38-D8B2-4B43-A953-A978DB079406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392" y="4843998"/>
            <a:ext cx="914400" cy="320040"/>
          </a:xfrm>
        </p:spPr>
        <p:txBody>
          <a:bodyPr/>
          <a:lstStyle/>
          <a:p>
            <a:fld id="{8B5BFFBB-2E76-F14C-B395-33F7FDCEAF99}" type="slidenum">
              <a:rPr lang="es-ES" smtClean="0"/>
              <a:t>33</a:t>
            </a:fld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473178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Generate</a:t>
            </a:r>
            <a:r>
              <a:rPr lang="es-ES" sz="2400" b="1" dirty="0"/>
              <a:t> </a:t>
            </a:r>
            <a:r>
              <a:rPr lang="es-ES" sz="2400" b="1" dirty="0" err="1"/>
              <a:t>Booking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2547431" y="2686149"/>
            <a:ext cx="3608745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r>
              <a:rPr lang="en-US" sz="1200" dirty="0"/>
              <a:t>Need to generate booking id (called </a:t>
            </a:r>
            <a:r>
              <a:rPr lang="en-US" sz="1200" dirty="0" err="1"/>
              <a:t>ApeironBookingId</a:t>
            </a:r>
            <a:r>
              <a:rPr lang="en-US" sz="1200" dirty="0"/>
              <a:t>)</a:t>
            </a:r>
          </a:p>
          <a:p>
            <a:r>
              <a:rPr lang="en-US" sz="1200" dirty="0"/>
              <a:t>This operation it’s only available in BT-Madrid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75E62-F779-46CE-9F52-BD26387AD479}"/>
              </a:ext>
            </a:extLst>
          </p:cNvPr>
          <p:cNvSpPr/>
          <p:nvPr/>
        </p:nvSpPr>
        <p:spPr>
          <a:xfrm>
            <a:off x="1953316" y="3822972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pic>
        <p:nvPicPr>
          <p:cNvPr id="15" name="Imagen 32">
            <a:extLst>
              <a:ext uri="{FF2B5EF4-FFF2-40B4-BE49-F238E27FC236}">
                <a16:creationId xmlns:a16="http://schemas.microsoft.com/office/drawing/2014/main" id="{42FD5D0D-D360-421B-A86A-8EFFA1B7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495040"/>
            <a:ext cx="1335007" cy="1308958"/>
          </a:xfrm>
          <a:prstGeom prst="rect">
            <a:avLst/>
          </a:prstGeom>
        </p:spPr>
      </p:pic>
      <p:sp>
        <p:nvSpPr>
          <p:cNvPr id="16" name="Rectangle 17">
            <a:extLst>
              <a:ext uri="{FF2B5EF4-FFF2-40B4-BE49-F238E27FC236}">
                <a16:creationId xmlns:a16="http://schemas.microsoft.com/office/drawing/2014/main" id="{224F195E-0ED1-4A6C-A8C9-9271780C641C}"/>
              </a:ext>
            </a:extLst>
          </p:cNvPr>
          <p:cNvSpPr/>
          <p:nvPr/>
        </p:nvSpPr>
        <p:spPr>
          <a:xfrm>
            <a:off x="4546452" y="3794403"/>
            <a:ext cx="961652" cy="6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Atlas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B2EE6AFD-2859-47A3-BCF5-D12252112D23}"/>
              </a:ext>
            </a:extLst>
          </p:cNvPr>
          <p:cNvSpPr/>
          <p:nvPr/>
        </p:nvSpPr>
        <p:spPr>
          <a:xfrm>
            <a:off x="6372200" y="4335532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b="1" dirty="0">
                <a:solidFill>
                  <a:srgbClr val="003057"/>
                </a:solidFill>
              </a:rPr>
              <a:t>(Oracle)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21" name="Imagen 40">
            <a:extLst>
              <a:ext uri="{FF2B5EF4-FFF2-40B4-BE49-F238E27FC236}">
                <a16:creationId xmlns:a16="http://schemas.microsoft.com/office/drawing/2014/main" id="{BAAFF834-7EB5-4067-8E4B-7BB051573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32764" y="3947128"/>
            <a:ext cx="1018154" cy="78825"/>
          </a:xfrm>
          <a:prstGeom prst="rect">
            <a:avLst/>
          </a:prstGeom>
        </p:spPr>
      </p:pic>
      <p:pic>
        <p:nvPicPr>
          <p:cNvPr id="28" name="Imagen 41">
            <a:extLst>
              <a:ext uri="{FF2B5EF4-FFF2-40B4-BE49-F238E27FC236}">
                <a16:creationId xmlns:a16="http://schemas.microsoft.com/office/drawing/2014/main" id="{361FAA46-83A1-463F-8D56-DB412F89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13084" flipH="1">
            <a:off x="3332764" y="4150327"/>
            <a:ext cx="1018154" cy="78825"/>
          </a:xfrm>
          <a:prstGeom prst="rect">
            <a:avLst/>
          </a:prstGeom>
        </p:spPr>
      </p:pic>
      <p:pic>
        <p:nvPicPr>
          <p:cNvPr id="29" name="Imagen 44">
            <a:extLst>
              <a:ext uri="{FF2B5EF4-FFF2-40B4-BE49-F238E27FC236}">
                <a16:creationId xmlns:a16="http://schemas.microsoft.com/office/drawing/2014/main" id="{5E296693-DD68-488D-A6C1-7A2159C7E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3999096"/>
            <a:ext cx="273454" cy="93756"/>
          </a:xfrm>
          <a:prstGeom prst="rect">
            <a:avLst/>
          </a:prstGeom>
        </p:spPr>
      </p:pic>
      <p:pic>
        <p:nvPicPr>
          <p:cNvPr id="31" name="Imagen 32">
            <a:extLst>
              <a:ext uri="{FF2B5EF4-FFF2-40B4-BE49-F238E27FC236}">
                <a16:creationId xmlns:a16="http://schemas.microsoft.com/office/drawing/2014/main" id="{8D8DFEE8-9BF5-4242-85EB-054BD7E1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1" y="3482226"/>
            <a:ext cx="1335007" cy="1308958"/>
          </a:xfrm>
          <a:prstGeom prst="rect">
            <a:avLst/>
          </a:prstGeom>
        </p:spPr>
      </p:pic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985825E6-A05E-4541-9F79-2A25377F36EE}"/>
              </a:ext>
            </a:extLst>
          </p:cNvPr>
          <p:cNvSpPr/>
          <p:nvPr/>
        </p:nvSpPr>
        <p:spPr>
          <a:xfrm>
            <a:off x="6346038" y="3631323"/>
            <a:ext cx="1106282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Database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99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72729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F8E4B2E-224A-6D43-88BD-8087C730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" y="1071193"/>
            <a:ext cx="3724028" cy="954021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5815963E-0EE7-4942-BA9B-AFF8CA54D1E8}"/>
              </a:ext>
            </a:extLst>
          </p:cNvPr>
          <p:cNvSpPr/>
          <p:nvPr/>
        </p:nvSpPr>
        <p:spPr>
          <a:xfrm>
            <a:off x="160984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941B268-2C2F-6945-9D25-C1CFE726C9FF}"/>
              </a:ext>
            </a:extLst>
          </p:cNvPr>
          <p:cNvSpPr/>
          <p:nvPr/>
        </p:nvSpPr>
        <p:spPr>
          <a:xfrm>
            <a:off x="1160473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2DF32EB-7F00-6D44-A4FC-73B307E44E38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VCC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4D89E38-D8B2-4B43-A953-A978DB079406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6B8C37-5C7C-6749-BC90-E537CC75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13" y="2470947"/>
            <a:ext cx="4217775" cy="2177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34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7236296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GVCC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5004048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1940852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Generate</a:t>
            </a:r>
            <a:r>
              <a:rPr lang="es-ES" sz="2400" b="1" dirty="0"/>
              <a:t> VCC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317498" y="2887454"/>
            <a:ext cx="3369256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r>
              <a:rPr lang="en-US" sz="1200" dirty="0"/>
              <a:t>Send request to GVCC in order to create a new VCC</a:t>
            </a:r>
          </a:p>
          <a:p>
            <a:r>
              <a:rPr lang="en-US" sz="1200" dirty="0"/>
              <a:t>Needed to </a:t>
            </a:r>
            <a:r>
              <a:rPr lang="en-US" sz="1200" dirty="0" err="1"/>
              <a:t>confirmate</a:t>
            </a:r>
            <a:r>
              <a:rPr lang="en-US" sz="1200" dirty="0"/>
              <a:t> the booking</a:t>
            </a:r>
          </a:p>
        </p:txBody>
      </p:sp>
    </p:spTree>
    <p:extLst>
      <p:ext uri="{BB962C8B-B14F-4D97-AF65-F5344CB8AC3E}">
        <p14:creationId xmlns:p14="http://schemas.microsoft.com/office/powerpoint/2010/main" val="547327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6376" y="4808129"/>
            <a:ext cx="914400" cy="320040"/>
          </a:xfrm>
        </p:spPr>
        <p:txBody>
          <a:bodyPr/>
          <a:lstStyle/>
          <a:p>
            <a:fld id="{8B5BFFBB-2E76-F14C-B395-33F7FDCEAF99}" type="slidenum">
              <a:rPr lang="es-ES" smtClean="0"/>
              <a:t>35</a:t>
            </a:fld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2817412" y="3259722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689006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Provider</a:t>
            </a:r>
            <a:r>
              <a:rPr lang="es-ES" sz="2400" b="1" dirty="0"/>
              <a:t> </a:t>
            </a:r>
            <a:r>
              <a:rPr lang="es-ES" sz="2400" b="1" dirty="0" err="1"/>
              <a:t>simulation</a:t>
            </a:r>
            <a:endParaRPr lang="es-ES" sz="2400" b="1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0192B89-8E7C-1B49-A94B-FD8FEE5F11C2}"/>
              </a:ext>
            </a:extLst>
          </p:cNvPr>
          <p:cNvSpPr/>
          <p:nvPr/>
        </p:nvSpPr>
        <p:spPr>
          <a:xfrm>
            <a:off x="5324287" y="2354981"/>
            <a:ext cx="1018153" cy="70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SIH-*</a:t>
            </a:r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1EDE97C-BAEA-3949-AADD-78FBC13C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17" y="3710585"/>
            <a:ext cx="1081427" cy="106032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EBE2EC0-649D-2B40-8B6C-EA4D94D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931790"/>
            <a:ext cx="1335007" cy="1308958"/>
          </a:xfrm>
          <a:prstGeom prst="rect">
            <a:avLst/>
          </a:prstGeom>
        </p:spPr>
      </p:pic>
      <p:pic>
        <p:nvPicPr>
          <p:cNvPr id="25" name="Imagen 31">
            <a:extLst>
              <a:ext uri="{FF2B5EF4-FFF2-40B4-BE49-F238E27FC236}">
                <a16:creationId xmlns:a16="http://schemas.microsoft.com/office/drawing/2014/main" id="{D4523522-3CCC-4CD8-847F-9442D915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50" y="2157111"/>
            <a:ext cx="1081427" cy="1060326"/>
          </a:xfrm>
          <a:prstGeom prst="rect">
            <a:avLst/>
          </a:prstGeom>
        </p:spPr>
      </p:pic>
      <p:sp>
        <p:nvSpPr>
          <p:cNvPr id="34" name="Rectangle 17">
            <a:extLst>
              <a:ext uri="{FF2B5EF4-FFF2-40B4-BE49-F238E27FC236}">
                <a16:creationId xmlns:a16="http://schemas.microsoft.com/office/drawing/2014/main" id="{86ACD4E6-CDAF-48F0-B962-55EC00EAEDD7}"/>
              </a:ext>
            </a:extLst>
          </p:cNvPr>
          <p:cNvSpPr/>
          <p:nvPr/>
        </p:nvSpPr>
        <p:spPr>
          <a:xfrm>
            <a:off x="5345704" y="3899019"/>
            <a:ext cx="961652" cy="6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52C09CDF-72FB-ED41-B5EA-1B4DFCCE12E1}"/>
              </a:ext>
            </a:extLst>
          </p:cNvPr>
          <p:cNvSpPr/>
          <p:nvPr/>
        </p:nvSpPr>
        <p:spPr>
          <a:xfrm>
            <a:off x="7565734" y="3566781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Providers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F7B84B1-7DB5-F44B-9D77-8B9B30F7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96860" y="3383878"/>
            <a:ext cx="1018154" cy="7882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9205F92-AE8F-ED4F-BB15-9398DD12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13084" flipH="1">
            <a:off x="4196860" y="3587077"/>
            <a:ext cx="1018154" cy="7882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FEFDCFBE-BF9F-FA48-8EE3-7C2F36DC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28" y="2397489"/>
            <a:ext cx="273454" cy="937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7415C36-496E-7444-BDE6-DF917E6D1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79" y="2627007"/>
            <a:ext cx="273454" cy="9375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AB3219E9-8162-5F4B-A9EF-DD945E9B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55" y="2840060"/>
            <a:ext cx="273454" cy="937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27E9D7-4FF5-8B46-AF44-C47BC860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361" y="3259722"/>
            <a:ext cx="850900" cy="279400"/>
          </a:xfrm>
          <a:prstGeom prst="rect">
            <a:avLst/>
          </a:prstGeom>
        </p:spPr>
      </p:pic>
      <p:pic>
        <p:nvPicPr>
          <p:cNvPr id="37" name="Imagen 43">
            <a:extLst>
              <a:ext uri="{FF2B5EF4-FFF2-40B4-BE49-F238E27FC236}">
                <a16:creationId xmlns:a16="http://schemas.microsoft.com/office/drawing/2014/main" id="{D7BDDF2F-C7FB-492C-86B9-CAF8D0713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33" y="3969381"/>
            <a:ext cx="273454" cy="93756"/>
          </a:xfrm>
          <a:prstGeom prst="rect">
            <a:avLst/>
          </a:prstGeom>
        </p:spPr>
      </p:pic>
      <p:pic>
        <p:nvPicPr>
          <p:cNvPr id="38" name="Imagen 44">
            <a:extLst>
              <a:ext uri="{FF2B5EF4-FFF2-40B4-BE49-F238E27FC236}">
                <a16:creationId xmlns:a16="http://schemas.microsoft.com/office/drawing/2014/main" id="{A4CE26F4-D78A-44B3-9CE9-897CC4AE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384" y="4198899"/>
            <a:ext cx="273454" cy="93756"/>
          </a:xfrm>
          <a:prstGeom prst="rect">
            <a:avLst/>
          </a:prstGeom>
        </p:spPr>
      </p:pic>
      <p:pic>
        <p:nvPicPr>
          <p:cNvPr id="47" name="Imagen 45">
            <a:extLst>
              <a:ext uri="{FF2B5EF4-FFF2-40B4-BE49-F238E27FC236}">
                <a16:creationId xmlns:a16="http://schemas.microsoft.com/office/drawing/2014/main" id="{DE815B78-4AD1-40C3-A54C-7E75438F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60" y="4411952"/>
            <a:ext cx="273454" cy="93756"/>
          </a:xfrm>
          <a:prstGeom prst="rect">
            <a:avLst/>
          </a:prstGeom>
        </p:spPr>
      </p:pic>
      <p:sp>
        <p:nvSpPr>
          <p:cNvPr id="36" name="Elipse 16">
            <a:extLst>
              <a:ext uri="{FF2B5EF4-FFF2-40B4-BE49-F238E27FC236}">
                <a16:creationId xmlns:a16="http://schemas.microsoft.com/office/drawing/2014/main" id="{D1FD4D69-2C3A-43E8-8474-2527CCDDD7AC}"/>
              </a:ext>
            </a:extLst>
          </p:cNvPr>
          <p:cNvSpPr/>
          <p:nvPr/>
        </p:nvSpPr>
        <p:spPr>
          <a:xfrm>
            <a:off x="115134" y="1172729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" name="Imagen 29">
            <a:extLst>
              <a:ext uri="{FF2B5EF4-FFF2-40B4-BE49-F238E27FC236}">
                <a16:creationId xmlns:a16="http://schemas.microsoft.com/office/drawing/2014/main" id="{DB81083A-CDEC-47B3-963D-8FD5CC1D7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8" y="1071193"/>
            <a:ext cx="3724028" cy="954021"/>
          </a:xfrm>
          <a:prstGeom prst="rect">
            <a:avLst/>
          </a:prstGeom>
        </p:spPr>
      </p:pic>
      <p:sp>
        <p:nvSpPr>
          <p:cNvPr id="43" name="Rectangle 17">
            <a:extLst>
              <a:ext uri="{FF2B5EF4-FFF2-40B4-BE49-F238E27FC236}">
                <a16:creationId xmlns:a16="http://schemas.microsoft.com/office/drawing/2014/main" id="{D304C8F0-6B01-44A4-83BA-2E409C50EE9D}"/>
              </a:ext>
            </a:extLst>
          </p:cNvPr>
          <p:cNvSpPr/>
          <p:nvPr/>
        </p:nvSpPr>
        <p:spPr>
          <a:xfrm>
            <a:off x="160984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48" name="Rectangle 17">
            <a:extLst>
              <a:ext uri="{FF2B5EF4-FFF2-40B4-BE49-F238E27FC236}">
                <a16:creationId xmlns:a16="http://schemas.microsoft.com/office/drawing/2014/main" id="{CAED834D-89AB-451E-B765-B37EEB455723}"/>
              </a:ext>
            </a:extLst>
          </p:cNvPr>
          <p:cNvSpPr/>
          <p:nvPr/>
        </p:nvSpPr>
        <p:spPr>
          <a:xfrm>
            <a:off x="1160473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F913B407-B0DE-4A3E-A446-65DE500F815C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Generate</a:t>
            </a:r>
            <a:r>
              <a:rPr lang="es-ES" sz="900" b="1" dirty="0">
                <a:solidFill>
                  <a:srgbClr val="003057"/>
                </a:solidFill>
              </a:rPr>
              <a:t> VCC</a:t>
            </a:r>
          </a:p>
        </p:txBody>
      </p:sp>
      <p:sp>
        <p:nvSpPr>
          <p:cNvPr id="50" name="Rectangle 17">
            <a:extLst>
              <a:ext uri="{FF2B5EF4-FFF2-40B4-BE49-F238E27FC236}">
                <a16:creationId xmlns:a16="http://schemas.microsoft.com/office/drawing/2014/main" id="{C8CF5B94-2F57-4889-9937-66E517E7B54C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simulation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699550-4F35-4F6B-855A-E7D29D213E66}"/>
              </a:ext>
            </a:extLst>
          </p:cNvPr>
          <p:cNvSpPr txBox="1"/>
          <p:nvPr/>
        </p:nvSpPr>
        <p:spPr>
          <a:xfrm>
            <a:off x="317498" y="3363838"/>
            <a:ext cx="1825873" cy="461665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r>
              <a:rPr lang="en-US" sz="1200" dirty="0"/>
              <a:t>Only if the provider requires this operation</a:t>
            </a:r>
          </a:p>
        </p:txBody>
      </p:sp>
    </p:spTree>
    <p:extLst>
      <p:ext uri="{BB962C8B-B14F-4D97-AF65-F5344CB8AC3E}">
        <p14:creationId xmlns:p14="http://schemas.microsoft.com/office/powerpoint/2010/main" val="1957562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D5C049E-9E8D-2F4E-A5ED-727B15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72" y="2022205"/>
            <a:ext cx="6038656" cy="15469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3914-03DC-44B9-AF9F-CA991ECC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36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E959FC-AEF6-4F2A-81D2-FBB6695ED205}"/>
              </a:ext>
            </a:extLst>
          </p:cNvPr>
          <p:cNvSpPr/>
          <p:nvPr/>
        </p:nvSpPr>
        <p:spPr>
          <a:xfrm>
            <a:off x="1639120" y="2386402"/>
            <a:ext cx="1285697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rgbClr val="003057"/>
                </a:solidFill>
              </a:rPr>
              <a:t>Confirmation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request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D7A77610-A331-F741-83F3-0C54072D4758}"/>
              </a:ext>
            </a:extLst>
          </p:cNvPr>
          <p:cNvSpPr/>
          <p:nvPr/>
        </p:nvSpPr>
        <p:spPr>
          <a:xfrm>
            <a:off x="3235754" y="2386402"/>
            <a:ext cx="12560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>
                <a:solidFill>
                  <a:srgbClr val="003057"/>
                </a:solidFill>
              </a:rPr>
              <a:t>Provider</a:t>
            </a:r>
            <a:r>
              <a:rPr lang="es-ES_tradnl" sz="1600" dirty="0">
                <a:solidFill>
                  <a:srgbClr val="003057"/>
                </a:solidFill>
              </a:rPr>
              <a:t> </a:t>
            </a:r>
            <a:r>
              <a:rPr lang="es-ES_tradnl" sz="1600" dirty="0" err="1">
                <a:solidFill>
                  <a:srgbClr val="003057"/>
                </a:solidFill>
              </a:rPr>
              <a:t>confirmation</a:t>
            </a:r>
            <a:endParaRPr lang="es-ES" sz="1600" dirty="0">
              <a:solidFill>
                <a:srgbClr val="003057"/>
              </a:solidFill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33EA585-BF07-5043-8B5D-DCA529D80F1A}"/>
              </a:ext>
            </a:extLst>
          </p:cNvPr>
          <p:cNvSpPr/>
          <p:nvPr/>
        </p:nvSpPr>
        <p:spPr>
          <a:xfrm>
            <a:off x="4762008" y="2386402"/>
            <a:ext cx="1215318" cy="833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rgbClr val="003057"/>
                </a:solidFill>
              </a:rPr>
              <a:t>U</a:t>
            </a:r>
            <a:r>
              <a:rPr lang="es-ES" sz="1600" dirty="0" err="1">
                <a:solidFill>
                  <a:srgbClr val="003057"/>
                </a:solidFill>
              </a:rPr>
              <a:t>pdate</a:t>
            </a:r>
            <a:r>
              <a:rPr lang="es-ES" sz="1600" dirty="0">
                <a:solidFill>
                  <a:srgbClr val="003057"/>
                </a:solidFill>
              </a:rPr>
              <a:t> </a:t>
            </a:r>
            <a:r>
              <a:rPr lang="es-ES" sz="1600" dirty="0" err="1">
                <a:solidFill>
                  <a:srgbClr val="003057"/>
                </a:solidFill>
              </a:rPr>
              <a:t>booking</a:t>
            </a:r>
            <a:r>
              <a:rPr lang="es-ES" sz="1600" dirty="0">
                <a:solidFill>
                  <a:srgbClr val="003057"/>
                </a:solidFill>
              </a:rPr>
              <a:t> status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8F33C3E7-9233-EB45-8752-473F978EF2DE}"/>
              </a:ext>
            </a:extLst>
          </p:cNvPr>
          <p:cNvSpPr txBox="1"/>
          <p:nvPr/>
        </p:nvSpPr>
        <p:spPr>
          <a:xfrm>
            <a:off x="2033822" y="169922"/>
            <a:ext cx="2507097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Confirmation</a:t>
            </a:r>
            <a:r>
              <a:rPr lang="es-ES" sz="2400" b="1" dirty="0"/>
              <a:t> </a:t>
            </a:r>
            <a:r>
              <a:rPr lang="es-ES" sz="2400" b="1" dirty="0" err="1"/>
              <a:t>flow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23967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31590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815963E-0EE7-4942-BA9B-AFF8CA54D1E8}"/>
              </a:ext>
            </a:extLst>
          </p:cNvPr>
          <p:cNvSpPr/>
          <p:nvPr/>
        </p:nvSpPr>
        <p:spPr>
          <a:xfrm>
            <a:off x="115135" y="1275511"/>
            <a:ext cx="852484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Confirmation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941B268-2C2F-6945-9D25-C1CFE726C9FF}"/>
              </a:ext>
            </a:extLst>
          </p:cNvPr>
          <p:cNvSpPr/>
          <p:nvPr/>
        </p:nvSpPr>
        <p:spPr>
          <a:xfrm>
            <a:off x="1160473" y="1275511"/>
            <a:ext cx="827224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confirmation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2DF32EB-7F00-6D44-A4FC-73B307E44E38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Update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r>
              <a:rPr lang="es-ES" sz="900" b="1" dirty="0">
                <a:solidFill>
                  <a:srgbClr val="003057"/>
                </a:solidFill>
              </a:rPr>
              <a:t> status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4D89E38-D8B2-4B43-A953-A978DB079406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b="1" dirty="0">
              <a:solidFill>
                <a:srgbClr val="003057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6B8C37-5C7C-6749-BC90-E537CC75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013" y="2470947"/>
            <a:ext cx="4217775" cy="2177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37</a:t>
            </a:fld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BDD36-9741-482E-948F-01F345E7BAA3}"/>
              </a:ext>
            </a:extLst>
          </p:cNvPr>
          <p:cNvSpPr/>
          <p:nvPr/>
        </p:nvSpPr>
        <p:spPr>
          <a:xfrm>
            <a:off x="7236296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4E93E-3914-489A-B53B-138BC8FE7A87}"/>
              </a:ext>
            </a:extLst>
          </p:cNvPr>
          <p:cNvSpPr/>
          <p:nvPr/>
        </p:nvSpPr>
        <p:spPr>
          <a:xfrm>
            <a:off x="5004048" y="2974260"/>
            <a:ext cx="1215318" cy="11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Hotel </a:t>
            </a:r>
            <a:r>
              <a:rPr lang="es-ES" sz="1400" b="1" dirty="0" err="1">
                <a:solidFill>
                  <a:srgbClr val="003057"/>
                </a:solidFill>
              </a:rPr>
              <a:t>Distribution</a:t>
            </a:r>
            <a:r>
              <a:rPr lang="es-ES" sz="1400" b="1" dirty="0">
                <a:solidFill>
                  <a:srgbClr val="003057"/>
                </a:solidFill>
              </a:rPr>
              <a:t> </a:t>
            </a:r>
            <a:r>
              <a:rPr lang="es-ES" sz="1400" b="1" dirty="0" err="1">
                <a:solidFill>
                  <a:srgbClr val="003057"/>
                </a:solidFill>
              </a:rPr>
              <a:t>service</a:t>
            </a:r>
            <a:endParaRPr lang="es-ES" sz="1400" b="1" dirty="0">
              <a:solidFill>
                <a:srgbClr val="00305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914324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Confirmation</a:t>
            </a:r>
            <a:r>
              <a:rPr lang="es-ES" sz="2400" b="1" dirty="0"/>
              <a:t> </a:t>
            </a:r>
            <a:r>
              <a:rPr lang="es-ES" sz="2400" b="1" dirty="0" err="1"/>
              <a:t>request</a:t>
            </a:r>
            <a:endParaRPr lang="es-E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B55B8-73D3-4A39-9B21-49487D02C9DE}"/>
              </a:ext>
            </a:extLst>
          </p:cNvPr>
          <p:cNvSpPr txBox="1"/>
          <p:nvPr/>
        </p:nvSpPr>
        <p:spPr>
          <a:xfrm>
            <a:off x="317498" y="2979787"/>
            <a:ext cx="3722750" cy="27699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r>
              <a:rPr lang="en-US" sz="1200" dirty="0"/>
              <a:t>HDS send us requests for confirmation only in BT-Madrid</a:t>
            </a:r>
          </a:p>
        </p:txBody>
      </p:sp>
      <p:pic>
        <p:nvPicPr>
          <p:cNvPr id="14" name="Imagen 9">
            <a:extLst>
              <a:ext uri="{FF2B5EF4-FFF2-40B4-BE49-F238E27FC236}">
                <a16:creationId xmlns:a16="http://schemas.microsoft.com/office/drawing/2014/main" id="{B95FAE20-9BA5-4E35-B710-EC0E8B19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2" y="1030054"/>
            <a:ext cx="3811215" cy="9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86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31590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815963E-0EE7-4942-BA9B-AFF8CA54D1E8}"/>
              </a:ext>
            </a:extLst>
          </p:cNvPr>
          <p:cNvSpPr/>
          <p:nvPr/>
        </p:nvSpPr>
        <p:spPr>
          <a:xfrm>
            <a:off x="115135" y="1275511"/>
            <a:ext cx="852484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Confirmation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941B268-2C2F-6945-9D25-C1CFE726C9FF}"/>
              </a:ext>
            </a:extLst>
          </p:cNvPr>
          <p:cNvSpPr/>
          <p:nvPr/>
        </p:nvSpPr>
        <p:spPr>
          <a:xfrm>
            <a:off x="1160473" y="1275511"/>
            <a:ext cx="827224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confirmation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2DF32EB-7F00-6D44-A4FC-73B307E44E38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Update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r>
              <a:rPr lang="es-ES" sz="900" b="1" dirty="0">
                <a:solidFill>
                  <a:srgbClr val="003057"/>
                </a:solidFill>
              </a:rPr>
              <a:t> status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4D89E38-D8B2-4B43-A953-A978DB079406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38</a:t>
            </a:fld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2987228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Provider</a:t>
            </a:r>
            <a:r>
              <a:rPr lang="es-ES" sz="2400" b="1" dirty="0"/>
              <a:t> </a:t>
            </a:r>
            <a:r>
              <a:rPr lang="es-ES" sz="2400" b="1" dirty="0" err="1"/>
              <a:t>confirmation</a:t>
            </a:r>
            <a:endParaRPr lang="es-ES" sz="2400" b="1" dirty="0"/>
          </a:p>
        </p:txBody>
      </p:sp>
      <p:pic>
        <p:nvPicPr>
          <p:cNvPr id="14" name="Imagen 9">
            <a:extLst>
              <a:ext uri="{FF2B5EF4-FFF2-40B4-BE49-F238E27FC236}">
                <a16:creationId xmlns:a16="http://schemas.microsoft.com/office/drawing/2014/main" id="{B95FAE20-9BA5-4E35-B710-EC0E8B19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2" y="1030054"/>
            <a:ext cx="3811215" cy="9656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92BD36-4CD4-40B9-B68C-9ED23CEA979F}"/>
              </a:ext>
            </a:extLst>
          </p:cNvPr>
          <p:cNvSpPr/>
          <p:nvPr/>
        </p:nvSpPr>
        <p:spPr>
          <a:xfrm>
            <a:off x="3321468" y="3259722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95D2098C-3457-4EB8-AF5E-2140F74742E9}"/>
              </a:ext>
            </a:extLst>
          </p:cNvPr>
          <p:cNvSpPr/>
          <p:nvPr/>
        </p:nvSpPr>
        <p:spPr>
          <a:xfrm>
            <a:off x="5828343" y="2354981"/>
            <a:ext cx="1018153" cy="70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SIH-*</a:t>
            </a:r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19" name="Imagen 32">
            <a:extLst>
              <a:ext uri="{FF2B5EF4-FFF2-40B4-BE49-F238E27FC236}">
                <a16:creationId xmlns:a16="http://schemas.microsoft.com/office/drawing/2014/main" id="{AADE4F42-D819-4A44-BE8E-F4E5A854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31790"/>
            <a:ext cx="1335007" cy="1308958"/>
          </a:xfrm>
          <a:prstGeom prst="rect">
            <a:avLst/>
          </a:prstGeom>
        </p:spPr>
      </p:pic>
      <p:pic>
        <p:nvPicPr>
          <p:cNvPr id="21" name="Imagen 31">
            <a:extLst>
              <a:ext uri="{FF2B5EF4-FFF2-40B4-BE49-F238E27FC236}">
                <a16:creationId xmlns:a16="http://schemas.microsoft.com/office/drawing/2014/main" id="{77ADF0CA-74D4-4B15-A3DE-9EE45123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06" y="2157111"/>
            <a:ext cx="1081427" cy="1060326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E2A3903A-0A13-4947-BA9F-F4C0CD6C4F28}"/>
              </a:ext>
            </a:extLst>
          </p:cNvPr>
          <p:cNvSpPr/>
          <p:nvPr/>
        </p:nvSpPr>
        <p:spPr>
          <a:xfrm>
            <a:off x="5849760" y="3899019"/>
            <a:ext cx="961652" cy="6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Plugins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5892AA82-2178-4197-A437-B047B7971C2C}"/>
              </a:ext>
            </a:extLst>
          </p:cNvPr>
          <p:cNvSpPr/>
          <p:nvPr/>
        </p:nvSpPr>
        <p:spPr>
          <a:xfrm>
            <a:off x="8069790" y="3566781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err="1">
                <a:solidFill>
                  <a:srgbClr val="003057"/>
                </a:solidFill>
              </a:rPr>
              <a:t>Providers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30" name="Imagen 40">
            <a:extLst>
              <a:ext uri="{FF2B5EF4-FFF2-40B4-BE49-F238E27FC236}">
                <a16:creationId xmlns:a16="http://schemas.microsoft.com/office/drawing/2014/main" id="{91314F6F-EECE-4FBA-8C66-523E7453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00916" y="3383878"/>
            <a:ext cx="1018154" cy="78825"/>
          </a:xfrm>
          <a:prstGeom prst="rect">
            <a:avLst/>
          </a:prstGeom>
        </p:spPr>
      </p:pic>
      <p:pic>
        <p:nvPicPr>
          <p:cNvPr id="31" name="Imagen 41">
            <a:extLst>
              <a:ext uri="{FF2B5EF4-FFF2-40B4-BE49-F238E27FC236}">
                <a16:creationId xmlns:a16="http://schemas.microsoft.com/office/drawing/2014/main" id="{37B02629-76EA-456B-BB9F-F17BB5A1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13084" flipH="1">
            <a:off x="4700916" y="3587077"/>
            <a:ext cx="1018154" cy="78825"/>
          </a:xfrm>
          <a:prstGeom prst="rect">
            <a:avLst/>
          </a:prstGeom>
        </p:spPr>
      </p:pic>
      <p:pic>
        <p:nvPicPr>
          <p:cNvPr id="32" name="Imagen 43">
            <a:extLst>
              <a:ext uri="{FF2B5EF4-FFF2-40B4-BE49-F238E27FC236}">
                <a16:creationId xmlns:a16="http://schemas.microsoft.com/office/drawing/2014/main" id="{49FC7DDC-8F20-4574-A1CB-891842EF2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584" y="2397489"/>
            <a:ext cx="273454" cy="93756"/>
          </a:xfrm>
          <a:prstGeom prst="rect">
            <a:avLst/>
          </a:prstGeom>
        </p:spPr>
      </p:pic>
      <p:pic>
        <p:nvPicPr>
          <p:cNvPr id="33" name="Imagen 44">
            <a:extLst>
              <a:ext uri="{FF2B5EF4-FFF2-40B4-BE49-F238E27FC236}">
                <a16:creationId xmlns:a16="http://schemas.microsoft.com/office/drawing/2014/main" id="{D7F2A5AA-24CA-40D8-8A13-2FDA4CA71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535" y="2627007"/>
            <a:ext cx="273454" cy="93756"/>
          </a:xfrm>
          <a:prstGeom prst="rect">
            <a:avLst/>
          </a:prstGeom>
        </p:spPr>
      </p:pic>
      <p:pic>
        <p:nvPicPr>
          <p:cNvPr id="34" name="Imagen 45">
            <a:extLst>
              <a:ext uri="{FF2B5EF4-FFF2-40B4-BE49-F238E27FC236}">
                <a16:creationId xmlns:a16="http://schemas.microsoft.com/office/drawing/2014/main" id="{C20FDD1E-732D-4B64-81BC-1F44B611A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211" y="2840060"/>
            <a:ext cx="273454" cy="93756"/>
          </a:xfrm>
          <a:prstGeom prst="rect">
            <a:avLst/>
          </a:prstGeom>
        </p:spPr>
      </p:pic>
      <p:pic>
        <p:nvPicPr>
          <p:cNvPr id="35" name="Imagen 8">
            <a:extLst>
              <a:ext uri="{FF2B5EF4-FFF2-40B4-BE49-F238E27FC236}">
                <a16:creationId xmlns:a16="http://schemas.microsoft.com/office/drawing/2014/main" id="{66A29540-E36C-45CE-94C9-581F666EE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17" y="3259722"/>
            <a:ext cx="850900" cy="279400"/>
          </a:xfrm>
          <a:prstGeom prst="rect">
            <a:avLst/>
          </a:prstGeom>
        </p:spPr>
      </p:pic>
      <p:pic>
        <p:nvPicPr>
          <p:cNvPr id="36" name="Imagen 43">
            <a:extLst>
              <a:ext uri="{FF2B5EF4-FFF2-40B4-BE49-F238E27FC236}">
                <a16:creationId xmlns:a16="http://schemas.microsoft.com/office/drawing/2014/main" id="{86C4BDA7-D500-4340-ACE1-7F3FDE082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489" y="3969381"/>
            <a:ext cx="273454" cy="93756"/>
          </a:xfrm>
          <a:prstGeom prst="rect">
            <a:avLst/>
          </a:prstGeom>
        </p:spPr>
      </p:pic>
      <p:pic>
        <p:nvPicPr>
          <p:cNvPr id="37" name="Imagen 44">
            <a:extLst>
              <a:ext uri="{FF2B5EF4-FFF2-40B4-BE49-F238E27FC236}">
                <a16:creationId xmlns:a16="http://schemas.microsoft.com/office/drawing/2014/main" id="{EF1E1E8F-54D1-4071-80DD-F65FD729D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440" y="4198899"/>
            <a:ext cx="273454" cy="93756"/>
          </a:xfrm>
          <a:prstGeom prst="rect">
            <a:avLst/>
          </a:prstGeom>
        </p:spPr>
      </p:pic>
      <p:pic>
        <p:nvPicPr>
          <p:cNvPr id="38" name="Imagen 45">
            <a:extLst>
              <a:ext uri="{FF2B5EF4-FFF2-40B4-BE49-F238E27FC236}">
                <a16:creationId xmlns:a16="http://schemas.microsoft.com/office/drawing/2014/main" id="{97EA3321-DDAB-4D76-9842-EEF04620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116" y="4411952"/>
            <a:ext cx="273454" cy="937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82A6E7C-23D5-42BD-A27C-49F2B22FE24F}"/>
              </a:ext>
            </a:extLst>
          </p:cNvPr>
          <p:cNvSpPr txBox="1"/>
          <p:nvPr/>
        </p:nvSpPr>
        <p:spPr>
          <a:xfrm>
            <a:off x="317498" y="2702788"/>
            <a:ext cx="2670326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r>
              <a:rPr lang="en-US" sz="1200" dirty="0" err="1"/>
              <a:t>Caronte</a:t>
            </a:r>
            <a:r>
              <a:rPr lang="en-US" sz="1200" dirty="0"/>
              <a:t>-web sends the confirmation request to the providers.</a:t>
            </a:r>
          </a:p>
          <a:p>
            <a:r>
              <a:rPr lang="en-US" sz="1200" dirty="0"/>
              <a:t>Generate one booking per provider.</a:t>
            </a:r>
          </a:p>
          <a:p>
            <a:endParaRPr lang="en-US" sz="1200" dirty="0"/>
          </a:p>
        </p:txBody>
      </p:sp>
      <p:pic>
        <p:nvPicPr>
          <p:cNvPr id="40" name="Imagen 31">
            <a:extLst>
              <a:ext uri="{FF2B5EF4-FFF2-40B4-BE49-F238E27FC236}">
                <a16:creationId xmlns:a16="http://schemas.microsoft.com/office/drawing/2014/main" id="{B967EBD2-FB01-4946-8BBA-DD29C34B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29" y="3671664"/>
            <a:ext cx="1081427" cy="10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820AF082-1D4D-1040-86A8-70156AB35A66}"/>
              </a:ext>
            </a:extLst>
          </p:cNvPr>
          <p:cNvSpPr/>
          <p:nvPr/>
        </p:nvSpPr>
        <p:spPr>
          <a:xfrm>
            <a:off x="115134" y="1131590"/>
            <a:ext cx="852485" cy="852485"/>
          </a:xfrm>
          <a:prstGeom prst="ellipse">
            <a:avLst/>
          </a:prstGeom>
          <a:solidFill>
            <a:schemeClr val="accent4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815963E-0EE7-4942-BA9B-AFF8CA54D1E8}"/>
              </a:ext>
            </a:extLst>
          </p:cNvPr>
          <p:cNvSpPr/>
          <p:nvPr/>
        </p:nvSpPr>
        <p:spPr>
          <a:xfrm>
            <a:off x="115135" y="1275511"/>
            <a:ext cx="852484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Confirmation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request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941B268-2C2F-6945-9D25-C1CFE726C9FF}"/>
              </a:ext>
            </a:extLst>
          </p:cNvPr>
          <p:cNvSpPr/>
          <p:nvPr/>
        </p:nvSpPr>
        <p:spPr>
          <a:xfrm>
            <a:off x="1160473" y="1275511"/>
            <a:ext cx="827224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Provider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confirmation</a:t>
            </a:r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12DF32EB-7F00-6D44-A4FC-73B307E44E38}"/>
              </a:ext>
            </a:extLst>
          </p:cNvPr>
          <p:cNvSpPr/>
          <p:nvPr/>
        </p:nvSpPr>
        <p:spPr>
          <a:xfrm>
            <a:off x="2143371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 err="1">
                <a:solidFill>
                  <a:srgbClr val="003057"/>
                </a:solidFill>
              </a:rPr>
              <a:t>Update</a:t>
            </a:r>
            <a:r>
              <a:rPr lang="es-ES" sz="900" b="1" dirty="0">
                <a:solidFill>
                  <a:srgbClr val="003057"/>
                </a:solidFill>
              </a:rPr>
              <a:t> </a:t>
            </a:r>
            <a:r>
              <a:rPr lang="es-ES" sz="900" b="1" dirty="0" err="1">
                <a:solidFill>
                  <a:srgbClr val="003057"/>
                </a:solidFill>
              </a:rPr>
              <a:t>booking</a:t>
            </a:r>
            <a:r>
              <a:rPr lang="es-ES" sz="900" b="1" dirty="0">
                <a:solidFill>
                  <a:srgbClr val="003057"/>
                </a:solidFill>
              </a:rPr>
              <a:t> status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4D89E38-D8B2-4B43-A953-A978DB079406}"/>
              </a:ext>
            </a:extLst>
          </p:cNvPr>
          <p:cNvSpPr/>
          <p:nvPr/>
        </p:nvSpPr>
        <p:spPr>
          <a:xfrm>
            <a:off x="3059832" y="1275511"/>
            <a:ext cx="760787" cy="5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b="1" dirty="0">
              <a:solidFill>
                <a:srgbClr val="003057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437E-A2B7-4208-86FE-44854550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39</a:t>
            </a:fld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92F8-3C73-40CD-BDD4-5C025AE90523}"/>
              </a:ext>
            </a:extLst>
          </p:cNvPr>
          <p:cNvSpPr txBox="1"/>
          <p:nvPr/>
        </p:nvSpPr>
        <p:spPr>
          <a:xfrm>
            <a:off x="2033822" y="169922"/>
            <a:ext cx="3060453" cy="461665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/>
          <a:p>
            <a:pPr algn="l"/>
            <a:r>
              <a:rPr lang="es-ES" sz="2400" b="1" dirty="0" err="1"/>
              <a:t>Update</a:t>
            </a:r>
            <a:r>
              <a:rPr lang="es-ES" sz="2400" b="1" dirty="0"/>
              <a:t> </a:t>
            </a:r>
            <a:r>
              <a:rPr lang="es-ES" sz="2400" b="1" dirty="0" err="1"/>
              <a:t>booking</a:t>
            </a:r>
            <a:r>
              <a:rPr lang="es-ES" sz="2400" b="1" dirty="0"/>
              <a:t> status</a:t>
            </a:r>
          </a:p>
        </p:txBody>
      </p:sp>
      <p:pic>
        <p:nvPicPr>
          <p:cNvPr id="14" name="Imagen 9">
            <a:extLst>
              <a:ext uri="{FF2B5EF4-FFF2-40B4-BE49-F238E27FC236}">
                <a16:creationId xmlns:a16="http://schemas.microsoft.com/office/drawing/2014/main" id="{B95FAE20-9BA5-4E35-B710-EC0E8B19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2" y="1030054"/>
            <a:ext cx="3811215" cy="9656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92BD36-4CD4-40B9-B68C-9ED23CEA979F}"/>
              </a:ext>
            </a:extLst>
          </p:cNvPr>
          <p:cNvSpPr/>
          <p:nvPr/>
        </p:nvSpPr>
        <p:spPr>
          <a:xfrm>
            <a:off x="3321468" y="3259722"/>
            <a:ext cx="1215318" cy="709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3057"/>
                </a:solidFill>
              </a:rPr>
              <a:t>Caronte-Web</a:t>
            </a:r>
          </a:p>
        </p:txBody>
      </p:sp>
      <p:pic>
        <p:nvPicPr>
          <p:cNvPr id="19" name="Imagen 32">
            <a:extLst>
              <a:ext uri="{FF2B5EF4-FFF2-40B4-BE49-F238E27FC236}">
                <a16:creationId xmlns:a16="http://schemas.microsoft.com/office/drawing/2014/main" id="{AADE4F42-D819-4A44-BE8E-F4E5A854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31790"/>
            <a:ext cx="1335007" cy="1308958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E2A3903A-0A13-4947-BA9F-F4C0CD6C4F28}"/>
              </a:ext>
            </a:extLst>
          </p:cNvPr>
          <p:cNvSpPr/>
          <p:nvPr/>
        </p:nvSpPr>
        <p:spPr>
          <a:xfrm>
            <a:off x="5914604" y="3231153"/>
            <a:ext cx="961652" cy="6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3057"/>
                </a:solidFill>
              </a:rPr>
              <a:t>Atlas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5892AA82-2178-4197-A437-B047B7971C2C}"/>
              </a:ext>
            </a:extLst>
          </p:cNvPr>
          <p:cNvSpPr/>
          <p:nvPr/>
        </p:nvSpPr>
        <p:spPr>
          <a:xfrm>
            <a:off x="7740352" y="3772282"/>
            <a:ext cx="1018153" cy="23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b="1" dirty="0">
                <a:solidFill>
                  <a:srgbClr val="003057"/>
                </a:solidFill>
              </a:rPr>
              <a:t>(Oracle)</a:t>
            </a:r>
            <a:endParaRPr lang="es-ES" sz="1100" b="1" dirty="0">
              <a:solidFill>
                <a:srgbClr val="003057"/>
              </a:solidFill>
            </a:endParaRPr>
          </a:p>
        </p:txBody>
      </p:sp>
      <p:pic>
        <p:nvPicPr>
          <p:cNvPr id="30" name="Imagen 40">
            <a:extLst>
              <a:ext uri="{FF2B5EF4-FFF2-40B4-BE49-F238E27FC236}">
                <a16:creationId xmlns:a16="http://schemas.microsoft.com/office/drawing/2014/main" id="{91314F6F-EECE-4FBA-8C66-523E7453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00916" y="3383878"/>
            <a:ext cx="1018154" cy="78825"/>
          </a:xfrm>
          <a:prstGeom prst="rect">
            <a:avLst/>
          </a:prstGeom>
        </p:spPr>
      </p:pic>
      <p:pic>
        <p:nvPicPr>
          <p:cNvPr id="31" name="Imagen 41">
            <a:extLst>
              <a:ext uri="{FF2B5EF4-FFF2-40B4-BE49-F238E27FC236}">
                <a16:creationId xmlns:a16="http://schemas.microsoft.com/office/drawing/2014/main" id="{37B02629-76EA-456B-BB9F-F17BB5A1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13084" flipH="1">
            <a:off x="4700916" y="3587077"/>
            <a:ext cx="1018154" cy="78825"/>
          </a:xfrm>
          <a:prstGeom prst="rect">
            <a:avLst/>
          </a:prstGeom>
        </p:spPr>
      </p:pic>
      <p:pic>
        <p:nvPicPr>
          <p:cNvPr id="37" name="Imagen 44">
            <a:extLst>
              <a:ext uri="{FF2B5EF4-FFF2-40B4-BE49-F238E27FC236}">
                <a16:creationId xmlns:a16="http://schemas.microsoft.com/office/drawing/2014/main" id="{EF1E1E8F-54D1-4071-80DD-F65FD729D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3435846"/>
            <a:ext cx="273454" cy="937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82A6E7C-23D5-42BD-A27C-49F2B22FE24F}"/>
              </a:ext>
            </a:extLst>
          </p:cNvPr>
          <p:cNvSpPr txBox="1"/>
          <p:nvPr/>
        </p:nvSpPr>
        <p:spPr>
          <a:xfrm>
            <a:off x="317498" y="3252921"/>
            <a:ext cx="2670326" cy="830997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r>
              <a:rPr lang="en-US" sz="1200" dirty="0"/>
              <a:t>If the response is successful, we need to update our booking record with provider’s </a:t>
            </a:r>
            <a:r>
              <a:rPr lang="en-US" sz="1200"/>
              <a:t>booking id.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41" name="Imagen 32">
            <a:extLst>
              <a:ext uri="{FF2B5EF4-FFF2-40B4-BE49-F238E27FC236}">
                <a16:creationId xmlns:a16="http://schemas.microsoft.com/office/drawing/2014/main" id="{6E925687-5B16-4A48-9FDD-2295826E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73" y="2918976"/>
            <a:ext cx="1335007" cy="1308958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B84D92A-AE98-44E7-8593-85CD62469762}"/>
              </a:ext>
            </a:extLst>
          </p:cNvPr>
          <p:cNvSpPr/>
          <p:nvPr/>
        </p:nvSpPr>
        <p:spPr>
          <a:xfrm>
            <a:off x="7714190" y="3068073"/>
            <a:ext cx="1106282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Database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604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Booking Flow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4</a:t>
            </a:fld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15566"/>
            <a:ext cx="3960440" cy="41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9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A1163A-1E7E-B74B-83A3-F615B4B96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FFBB-2E76-F14C-B395-33F7FDCEAF99}" type="slidenum">
              <a:rPr lang="es-ES" smtClean="0"/>
              <a:t>5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8AB1BE-F3DC-6B42-9AF9-FB257622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Booking Flow</a:t>
            </a:r>
            <a:endParaRPr lang="es-ES" dirty="0"/>
          </a:p>
        </p:txBody>
      </p:sp>
      <p:graphicFrame>
        <p:nvGraphicFramePr>
          <p:cNvPr id="5" name="Diagrama 22"/>
          <p:cNvGraphicFramePr/>
          <p:nvPr>
            <p:extLst>
              <p:ext uri="{D42A27DB-BD31-4B8C-83A1-F6EECF244321}">
                <p14:modId xmlns:p14="http://schemas.microsoft.com/office/powerpoint/2010/main" val="2932516850"/>
              </p:ext>
            </p:extLst>
          </p:nvPr>
        </p:nvGraphicFramePr>
        <p:xfrm>
          <a:off x="251520" y="987574"/>
          <a:ext cx="8414721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72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6</a:t>
            </a:fld>
            <a:endParaRPr lang="es-ES"/>
          </a:p>
        </p:txBody>
      </p:sp>
      <p:sp>
        <p:nvSpPr>
          <p:cNvPr id="4" name="TextBox 3"/>
          <p:cNvSpPr txBox="1"/>
          <p:nvPr/>
        </p:nvSpPr>
        <p:spPr>
          <a:xfrm>
            <a:off x="539552" y="1563638"/>
            <a:ext cx="8280920" cy="2169825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classify</a:t>
            </a:r>
            <a:r>
              <a:rPr lang="es-ES" dirty="0"/>
              <a:t> </a:t>
            </a:r>
            <a:r>
              <a:rPr lang="es-ES" dirty="0" err="1"/>
              <a:t>integrations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connectivity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supplier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booking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operations</a:t>
            </a:r>
            <a:r>
              <a:rPr lang="es-ES" dirty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3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: </a:t>
            </a:r>
            <a:r>
              <a:rPr lang="es-ES" dirty="0" err="1"/>
              <a:t>Direct</a:t>
            </a:r>
            <a:r>
              <a:rPr lang="es-ES" dirty="0"/>
              <a:t>, </a:t>
            </a:r>
            <a:r>
              <a:rPr lang="es-ES" dirty="0" err="1"/>
              <a:t>Scan</a:t>
            </a:r>
            <a:r>
              <a:rPr lang="es-ES" dirty="0"/>
              <a:t> (</a:t>
            </a:r>
            <a:r>
              <a:rPr lang="es-ES" dirty="0" err="1"/>
              <a:t>Pull</a:t>
            </a:r>
            <a:r>
              <a:rPr lang="es-ES" dirty="0"/>
              <a:t>) &amp; </a:t>
            </a:r>
            <a:r>
              <a:rPr lang="es-ES" dirty="0" err="1"/>
              <a:t>Push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distribute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requests</a:t>
            </a:r>
            <a:r>
              <a:rPr lang="es-ES" dirty="0"/>
              <a:t> in </a:t>
            </a:r>
            <a:r>
              <a:rPr lang="es-ES" dirty="0" err="1"/>
              <a:t>any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3 </a:t>
            </a:r>
            <a:r>
              <a:rPr lang="es-ES" dirty="0" err="1"/>
              <a:t>types</a:t>
            </a:r>
            <a:r>
              <a:rPr lang="es-ES" dirty="0"/>
              <a:t> (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)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93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7</a:t>
            </a:fld>
            <a:endParaRPr lang="es-ES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23528" y="915566"/>
            <a:ext cx="7960718" cy="611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Direct Integration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27" y="2535264"/>
            <a:ext cx="1378800" cy="1378800"/>
          </a:xfrm>
          <a:prstGeom prst="rect">
            <a:avLst/>
          </a:prstGeom>
        </p:spPr>
      </p:pic>
      <p:grpSp>
        <p:nvGrpSpPr>
          <p:cNvPr id="6" name="Group 7"/>
          <p:cNvGrpSpPr/>
          <p:nvPr/>
        </p:nvGrpSpPr>
        <p:grpSpPr>
          <a:xfrm>
            <a:off x="6573486" y="2535264"/>
            <a:ext cx="1162056" cy="1625021"/>
            <a:chOff x="6868781" y="2244125"/>
            <a:chExt cx="1162056" cy="1625021"/>
          </a:xfrm>
        </p:grpSpPr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68781" y="2244125"/>
              <a:ext cx="1162056" cy="1244406"/>
            </a:xfrm>
            <a:prstGeom prst="rect">
              <a:avLst/>
            </a:prstGeom>
          </p:spPr>
        </p:pic>
        <p:sp>
          <p:nvSpPr>
            <p:cNvPr id="8" name="TextBox 9"/>
            <p:cNvSpPr txBox="1"/>
            <p:nvPr/>
          </p:nvSpPr>
          <p:spPr>
            <a:xfrm>
              <a:off x="7206080" y="3622925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Clients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3570122" y="3714663"/>
            <a:ext cx="1770700" cy="1067237"/>
            <a:chOff x="3721348" y="3330762"/>
            <a:chExt cx="1770700" cy="1067237"/>
          </a:xfrm>
        </p:grpSpPr>
        <p:sp>
          <p:nvSpPr>
            <p:cNvPr id="10" name="TextBox 12"/>
            <p:cNvSpPr txBox="1"/>
            <p:nvPr/>
          </p:nvSpPr>
          <p:spPr>
            <a:xfrm>
              <a:off x="3861473" y="3330762"/>
              <a:ext cx="1630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err="1">
                  <a:solidFill>
                    <a:schemeClr val="accent6">
                      <a:lumMod val="50000"/>
                    </a:schemeClr>
                  </a:solidFill>
                </a:rPr>
                <a:t>Hotelbeds</a:t>
              </a:r>
              <a:r>
                <a:rPr lang="es-ES" sz="10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s-ES" sz="1000" b="1" dirty="0" err="1">
                  <a:solidFill>
                    <a:schemeClr val="accent6">
                      <a:lumMod val="50000"/>
                    </a:schemeClr>
                  </a:solidFill>
                </a:rPr>
                <a:t>Database</a:t>
              </a:r>
              <a:r>
                <a:rPr lang="es-ES" sz="1000" b="1" dirty="0">
                  <a:solidFill>
                    <a:schemeClr val="accent6">
                      <a:lumMod val="50000"/>
                    </a:schemeClr>
                  </a:solidFill>
                </a:rPr>
                <a:t> (Atlas)</a:t>
              </a:r>
            </a:p>
          </p:txBody>
        </p:sp>
        <p:sp>
          <p:nvSpPr>
            <p:cNvPr id="11" name="Rounded Rectangle 13"/>
            <p:cNvSpPr/>
            <p:nvPr/>
          </p:nvSpPr>
          <p:spPr>
            <a:xfrm>
              <a:off x="3721348" y="3569999"/>
              <a:ext cx="1620000" cy="828000"/>
            </a:xfrm>
            <a:prstGeom prst="roundRect">
              <a:avLst/>
            </a:prstGeom>
            <a:gradFill>
              <a:gsLst>
                <a:gs pos="68000">
                  <a:srgbClr val="000F58"/>
                </a:gs>
                <a:gs pos="0">
                  <a:schemeClr val="accent6">
                    <a:lumMod val="40000"/>
                    <a:lumOff val="60000"/>
                  </a:schemeClr>
                </a:gs>
                <a:gs pos="26000">
                  <a:schemeClr val="accent6">
                    <a:lumMod val="40000"/>
                    <a:lumOff val="60000"/>
                  </a:schemeClr>
                </a:gs>
                <a:gs pos="45000">
                  <a:srgbClr val="5AA0E0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1003">
              <a:schemeClr val="lt2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2" name="Group 14"/>
            <p:cNvGrpSpPr/>
            <p:nvPr/>
          </p:nvGrpSpPr>
          <p:grpSpPr>
            <a:xfrm>
              <a:off x="4104992" y="3619031"/>
              <a:ext cx="852712" cy="729936"/>
              <a:chOff x="5680590" y="3841298"/>
              <a:chExt cx="852712" cy="729936"/>
            </a:xfrm>
          </p:grpSpPr>
          <p:sp>
            <p:nvSpPr>
              <p:cNvPr id="13" name="Rounded Rectangle 15"/>
              <p:cNvSpPr/>
              <p:nvPr/>
            </p:nvSpPr>
            <p:spPr>
              <a:xfrm>
                <a:off x="5680590" y="3841298"/>
                <a:ext cx="852712" cy="729936"/>
              </a:xfrm>
              <a:prstGeom prst="roundRect">
                <a:avLst/>
              </a:prstGeom>
              <a:gradFill>
                <a:gsLst>
                  <a:gs pos="0">
                    <a:srgbClr val="1E62A2"/>
                  </a:gs>
                  <a:gs pos="0">
                    <a:srgbClr val="5AA0E0"/>
                  </a:gs>
                  <a:gs pos="51000">
                    <a:srgbClr val="ABCFEF"/>
                  </a:gs>
                  <a:gs pos="85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</p:spPr>
            <p:style>
              <a:lnRef idx="0">
                <a:schemeClr val="accent2"/>
              </a:lnRef>
              <a:fillRef idx="1003">
                <a:schemeClr val="l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TextBox 16"/>
              <p:cNvSpPr txBox="1"/>
              <p:nvPr/>
            </p:nvSpPr>
            <p:spPr>
              <a:xfrm>
                <a:off x="5768377" y="4083156"/>
                <a:ext cx="677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Booking</a:t>
                </a:r>
                <a:endParaRPr lang="es-ES" sz="1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5" name="Left-Right Arrow 17"/>
          <p:cNvSpPr/>
          <p:nvPr/>
        </p:nvSpPr>
        <p:spPr>
          <a:xfrm rot="10800000">
            <a:off x="2342327" y="3130583"/>
            <a:ext cx="4075590" cy="360000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8"/>
          <p:cNvSpPr txBox="1"/>
          <p:nvPr/>
        </p:nvSpPr>
        <p:spPr>
          <a:xfrm>
            <a:off x="2567247" y="3005363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100" b="1" dirty="0"/>
              <a:t>Service Add (live check for fresh availability &amp; rates)</a:t>
            </a:r>
            <a:endParaRPr lang="es-ES" dirty="0"/>
          </a:p>
        </p:txBody>
      </p:sp>
      <p:sp>
        <p:nvSpPr>
          <p:cNvPr id="17" name="Left-Right Arrow 21"/>
          <p:cNvSpPr/>
          <p:nvPr/>
        </p:nvSpPr>
        <p:spPr>
          <a:xfrm rot="9000000">
            <a:off x="5331506" y="4064791"/>
            <a:ext cx="1072226" cy="360000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Left-Right Arrow 22"/>
          <p:cNvSpPr/>
          <p:nvPr/>
        </p:nvSpPr>
        <p:spPr>
          <a:xfrm rot="12600000">
            <a:off x="2356512" y="4064791"/>
            <a:ext cx="1072226" cy="360000"/>
          </a:xfrm>
          <a:prstGeom prst="leftRightArrow">
            <a:avLst/>
          </a:prstGeom>
          <a:gradFill>
            <a:gsLst>
              <a:gs pos="100000">
                <a:srgbClr val="918E94"/>
              </a:gs>
              <a:gs pos="79000">
                <a:schemeClr val="bg1">
                  <a:lumMod val="50000"/>
                </a:schemeClr>
              </a:gs>
              <a:gs pos="42000">
                <a:schemeClr val="bg1">
                  <a:lumMod val="7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Box 23"/>
          <p:cNvSpPr txBox="1"/>
          <p:nvPr/>
        </p:nvSpPr>
        <p:spPr>
          <a:xfrm>
            <a:off x="1163043" y="3967597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Supplier’s</a:t>
            </a:r>
            <a:r>
              <a: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system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3215875" y="2422882"/>
            <a:ext cx="2328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Availability</a:t>
            </a:r>
            <a:r>
              <a: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&amp; </a:t>
            </a:r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rates</a:t>
            </a:r>
            <a:r>
              <a: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requests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TextBox 27"/>
          <p:cNvSpPr txBox="1"/>
          <p:nvPr/>
        </p:nvSpPr>
        <p:spPr>
          <a:xfrm rot="1800000">
            <a:off x="2342765" y="4349746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Confirmation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rgbClr val="FF0000"/>
                </a:solidFill>
              </a:rPr>
              <a:t>Cancellation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22" name="TextBox 28"/>
          <p:cNvSpPr txBox="1"/>
          <p:nvPr/>
        </p:nvSpPr>
        <p:spPr>
          <a:xfrm rot="19800000">
            <a:off x="5617753" y="4354789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Confirmation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rgbClr val="FF0000"/>
                </a:solidFill>
              </a:rPr>
              <a:t>Cancellation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23" name="Left-Right Arrow 29"/>
          <p:cNvSpPr/>
          <p:nvPr/>
        </p:nvSpPr>
        <p:spPr>
          <a:xfrm rot="10800000">
            <a:off x="2338100" y="2531871"/>
            <a:ext cx="4075590" cy="360000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9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BFFBB-2E76-F14C-B395-33F7FDCEAF99}" type="slidenum">
              <a:rPr lang="es-ES" smtClean="0"/>
              <a:t>8</a:t>
            </a:fld>
            <a:endParaRPr lang="es-ES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22647" y="919538"/>
            <a:ext cx="7849753" cy="4821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Direct Integration</a:t>
            </a:r>
          </a:p>
        </p:txBody>
      </p:sp>
      <p:graphicFrame>
        <p:nvGraphicFramePr>
          <p:cNvPr id="5" name="Diagrama 1"/>
          <p:cNvGraphicFramePr/>
          <p:nvPr>
            <p:extLst>
              <p:ext uri="{D42A27DB-BD31-4B8C-83A1-F6EECF244321}">
                <p14:modId xmlns:p14="http://schemas.microsoft.com/office/powerpoint/2010/main" val="3784778142"/>
              </p:ext>
            </p:extLst>
          </p:nvPr>
        </p:nvGraphicFramePr>
        <p:xfrm>
          <a:off x="0" y="1721758"/>
          <a:ext cx="8791128" cy="312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898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E432C-F9AE-4349-8CA8-9433E9E0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Integration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064314-FAB8-9F46-A349-37B7B72B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2647" y="4612372"/>
            <a:ext cx="914400" cy="320040"/>
          </a:xfrm>
        </p:spPr>
        <p:txBody>
          <a:bodyPr/>
          <a:lstStyle/>
          <a:p>
            <a:fld id="{8B5BFFBB-2E76-F14C-B395-33F7FDCEAF99}" type="slidenum">
              <a:rPr lang="es-ES" smtClean="0"/>
              <a:t>9</a:t>
            </a:fld>
            <a:endParaRPr lang="es-ES"/>
          </a:p>
        </p:txBody>
      </p:sp>
      <p:sp>
        <p:nvSpPr>
          <p:cNvPr id="4" name="Left-Right Arrow 17"/>
          <p:cNvSpPr/>
          <p:nvPr/>
        </p:nvSpPr>
        <p:spPr>
          <a:xfrm rot="16200000">
            <a:off x="4065454" y="2742167"/>
            <a:ext cx="771152" cy="352897"/>
          </a:xfrm>
          <a:prstGeom prst="leftRightArrow">
            <a:avLst>
              <a:gd name="adj1" fmla="val 35486"/>
              <a:gd name="adj2" fmla="val 46608"/>
            </a:avLst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96791" y="915566"/>
            <a:ext cx="7803601" cy="5501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GB" b="1" dirty="0"/>
              <a:t>Scan Integration (Pull)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5" y="2535264"/>
            <a:ext cx="1351587" cy="135158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645494" y="2535265"/>
            <a:ext cx="1139121" cy="1461044"/>
            <a:chOff x="6868781" y="2244125"/>
            <a:chExt cx="1162056" cy="162502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68781" y="2244125"/>
              <a:ext cx="1162056" cy="1244406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7206080" y="3622925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Clients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3642130" y="3714663"/>
            <a:ext cx="1735752" cy="959545"/>
            <a:chOff x="3721348" y="3330762"/>
            <a:chExt cx="1770700" cy="1067237"/>
          </a:xfrm>
        </p:grpSpPr>
        <p:sp>
          <p:nvSpPr>
            <p:cNvPr id="11" name="TextBox 12"/>
            <p:cNvSpPr txBox="1"/>
            <p:nvPr/>
          </p:nvSpPr>
          <p:spPr>
            <a:xfrm>
              <a:off x="3861473" y="3330762"/>
              <a:ext cx="1630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err="1">
                  <a:solidFill>
                    <a:schemeClr val="accent6">
                      <a:lumMod val="50000"/>
                    </a:schemeClr>
                  </a:solidFill>
                </a:rPr>
                <a:t>Hotelbeds</a:t>
              </a:r>
              <a:r>
                <a:rPr lang="es-ES" sz="10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s-ES" sz="1000" b="1" dirty="0" err="1">
                  <a:solidFill>
                    <a:schemeClr val="accent6">
                      <a:lumMod val="50000"/>
                    </a:schemeClr>
                  </a:solidFill>
                </a:rPr>
                <a:t>Database</a:t>
              </a:r>
              <a:r>
                <a:rPr lang="es-ES" sz="1000" b="1" dirty="0">
                  <a:solidFill>
                    <a:schemeClr val="accent6">
                      <a:lumMod val="50000"/>
                    </a:schemeClr>
                  </a:solidFill>
                </a:rPr>
                <a:t> (Atlas)</a:t>
              </a:r>
            </a:p>
          </p:txBody>
        </p:sp>
        <p:sp>
          <p:nvSpPr>
            <p:cNvPr id="12" name="Rounded Rectangle 13"/>
            <p:cNvSpPr/>
            <p:nvPr/>
          </p:nvSpPr>
          <p:spPr>
            <a:xfrm>
              <a:off x="3721348" y="3569999"/>
              <a:ext cx="1620000" cy="828000"/>
            </a:xfrm>
            <a:prstGeom prst="roundRect">
              <a:avLst/>
            </a:prstGeom>
            <a:gradFill>
              <a:gsLst>
                <a:gs pos="68000">
                  <a:srgbClr val="000F58"/>
                </a:gs>
                <a:gs pos="0">
                  <a:schemeClr val="accent6">
                    <a:lumMod val="40000"/>
                    <a:lumOff val="60000"/>
                  </a:schemeClr>
                </a:gs>
                <a:gs pos="26000">
                  <a:schemeClr val="accent6">
                    <a:lumMod val="40000"/>
                    <a:lumOff val="60000"/>
                  </a:schemeClr>
                </a:gs>
                <a:gs pos="45000">
                  <a:srgbClr val="5AA0E0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1003">
              <a:schemeClr val="lt2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" name="Group 14"/>
            <p:cNvGrpSpPr/>
            <p:nvPr/>
          </p:nvGrpSpPr>
          <p:grpSpPr>
            <a:xfrm>
              <a:off x="4104992" y="3619031"/>
              <a:ext cx="852712" cy="729936"/>
              <a:chOff x="5680590" y="3841298"/>
              <a:chExt cx="852712" cy="729936"/>
            </a:xfrm>
          </p:grpSpPr>
          <p:sp>
            <p:nvSpPr>
              <p:cNvPr id="14" name="Rounded Rectangle 15"/>
              <p:cNvSpPr/>
              <p:nvPr/>
            </p:nvSpPr>
            <p:spPr>
              <a:xfrm>
                <a:off x="5680590" y="3841298"/>
                <a:ext cx="852712" cy="729936"/>
              </a:xfrm>
              <a:prstGeom prst="roundRect">
                <a:avLst/>
              </a:prstGeom>
              <a:gradFill>
                <a:gsLst>
                  <a:gs pos="0">
                    <a:srgbClr val="1E62A2"/>
                  </a:gs>
                  <a:gs pos="0">
                    <a:srgbClr val="5AA0E0"/>
                  </a:gs>
                  <a:gs pos="51000">
                    <a:srgbClr val="ABCFEF"/>
                  </a:gs>
                  <a:gs pos="85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</p:spPr>
            <p:style>
              <a:lnRef idx="0">
                <a:schemeClr val="accent2"/>
              </a:lnRef>
              <a:fillRef idx="1003">
                <a:schemeClr val="l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extBox 16"/>
              <p:cNvSpPr txBox="1"/>
              <p:nvPr/>
            </p:nvSpPr>
            <p:spPr>
              <a:xfrm>
                <a:off x="5768377" y="4083156"/>
                <a:ext cx="677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Booking</a:t>
                </a:r>
                <a:endParaRPr lang="es-ES" sz="1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6" name="TextBox 18"/>
          <p:cNvSpPr txBox="1"/>
          <p:nvPr/>
        </p:nvSpPr>
        <p:spPr>
          <a:xfrm>
            <a:off x="2625780" y="3410826"/>
            <a:ext cx="3585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100" b="1" dirty="0"/>
              <a:t>Service Add (live check for fresh availability &amp; rates)</a:t>
            </a:r>
            <a:endParaRPr lang="es-ES" dirty="0"/>
          </a:p>
        </p:txBody>
      </p:sp>
      <p:sp>
        <p:nvSpPr>
          <p:cNvPr id="17" name="Left-Right Arrow 21"/>
          <p:cNvSpPr/>
          <p:nvPr/>
        </p:nvSpPr>
        <p:spPr>
          <a:xfrm rot="9000000">
            <a:off x="5395850" y="4072515"/>
            <a:ext cx="1051064" cy="323673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Left-Right Arrow 22"/>
          <p:cNvSpPr/>
          <p:nvPr/>
        </p:nvSpPr>
        <p:spPr>
          <a:xfrm rot="12600000">
            <a:off x="2439020" y="4061934"/>
            <a:ext cx="1051064" cy="323673"/>
          </a:xfrm>
          <a:prstGeom prst="leftRightArrow">
            <a:avLst/>
          </a:prstGeom>
          <a:gradFill>
            <a:gsLst>
              <a:gs pos="100000">
                <a:srgbClr val="918E94"/>
              </a:gs>
              <a:gs pos="79000">
                <a:schemeClr val="bg1">
                  <a:lumMod val="50000"/>
                </a:schemeClr>
              </a:gs>
              <a:gs pos="42000">
                <a:schemeClr val="bg1">
                  <a:lumMod val="7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Box 23"/>
          <p:cNvSpPr txBox="1"/>
          <p:nvPr/>
        </p:nvSpPr>
        <p:spPr>
          <a:xfrm>
            <a:off x="1187625" y="3967597"/>
            <a:ext cx="114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Supplier’s</a:t>
            </a:r>
            <a:r>
              <a: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system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" name="TextBox 27"/>
          <p:cNvSpPr txBox="1"/>
          <p:nvPr/>
        </p:nvSpPr>
        <p:spPr>
          <a:xfrm rot="1800000">
            <a:off x="2425405" y="4330252"/>
            <a:ext cx="88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Confirmation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rgbClr val="FF0000"/>
                </a:solidFill>
              </a:rPr>
              <a:t>Cancellation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8"/>
          <p:cNvSpPr txBox="1"/>
          <p:nvPr/>
        </p:nvSpPr>
        <p:spPr>
          <a:xfrm rot="19800000">
            <a:off x="5617428" y="4268653"/>
            <a:ext cx="936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Confirmation</a:t>
            </a:r>
            <a:endParaRPr lang="es-ES" sz="1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rgbClr val="FF0000"/>
                </a:solidFill>
              </a:rPr>
              <a:t>Cancellation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22" name="Rounded Rectangle 10"/>
          <p:cNvSpPr/>
          <p:nvPr/>
        </p:nvSpPr>
        <p:spPr>
          <a:xfrm>
            <a:off x="3674676" y="1673374"/>
            <a:ext cx="1588027" cy="744448"/>
          </a:xfrm>
          <a:prstGeom prst="roundRect">
            <a:avLst/>
          </a:prstGeom>
          <a:gradFill>
            <a:gsLst>
              <a:gs pos="0">
                <a:srgbClr val="000F58"/>
              </a:gs>
              <a:gs pos="2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55000">
                <a:srgbClr val="5AA0E0"/>
              </a:gs>
            </a:gsLst>
            <a:lin ang="162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7"/>
          <p:cNvSpPr txBox="1"/>
          <p:nvPr/>
        </p:nvSpPr>
        <p:spPr>
          <a:xfrm>
            <a:off x="3704803" y="1714658"/>
            <a:ext cx="1469960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400" b="1" dirty="0">
                <a:solidFill>
                  <a:schemeClr val="accent6">
                    <a:lumMod val="50000"/>
                  </a:schemeClr>
                </a:solidFill>
              </a:rPr>
              <a:t>(Caronte)</a:t>
            </a:r>
          </a:p>
          <a:p>
            <a:pPr algn="ctr"/>
            <a:r>
              <a:rPr lang="es-ES" sz="1400" b="1" dirty="0">
                <a:solidFill>
                  <a:schemeClr val="accent6">
                    <a:lumMod val="50000"/>
                  </a:schemeClr>
                </a:solidFill>
              </a:rPr>
              <a:t>Cache</a:t>
            </a:r>
            <a:endParaRPr lang="es-ES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s-ES" sz="1000" b="1" dirty="0" err="1">
                <a:solidFill>
                  <a:schemeClr val="accent6">
                    <a:lumMod val="50000"/>
                  </a:schemeClr>
                </a:solidFill>
              </a:rPr>
              <a:t>Availability</a:t>
            </a:r>
            <a:r>
              <a:rPr lang="es-ES" sz="1000" b="1" dirty="0">
                <a:solidFill>
                  <a:schemeClr val="accent6">
                    <a:lumMod val="50000"/>
                  </a:schemeClr>
                </a:solidFill>
              </a:rPr>
              <a:t> &amp; </a:t>
            </a:r>
            <a:r>
              <a:rPr lang="es-ES" sz="1000" b="1" dirty="0" err="1">
                <a:solidFill>
                  <a:schemeClr val="accent6">
                    <a:lumMod val="50000"/>
                  </a:schemeClr>
                </a:solidFill>
              </a:rPr>
              <a:t>Rates</a:t>
            </a:r>
            <a:endParaRPr lang="es-ES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4" name="Grupo 25"/>
          <p:cNvGrpSpPr/>
          <p:nvPr/>
        </p:nvGrpSpPr>
        <p:grpSpPr>
          <a:xfrm rot="20602722">
            <a:off x="2358078" y="1978423"/>
            <a:ext cx="1051063" cy="636455"/>
            <a:chOff x="2474626" y="2349470"/>
            <a:chExt cx="1072226" cy="707886"/>
          </a:xfrm>
        </p:grpSpPr>
        <p:sp>
          <p:nvSpPr>
            <p:cNvPr id="25" name="Left-Right Arrow 22"/>
            <p:cNvSpPr/>
            <p:nvPr/>
          </p:nvSpPr>
          <p:spPr>
            <a:xfrm rot="10800000">
              <a:off x="2474626" y="2523327"/>
              <a:ext cx="1072226" cy="360000"/>
            </a:xfrm>
            <a:prstGeom prst="leftRightArrow">
              <a:avLst/>
            </a:prstGeom>
            <a:gradFill>
              <a:gsLst>
                <a:gs pos="100000">
                  <a:schemeClr val="accent5">
                    <a:tint val="100000"/>
                    <a:shade val="100000"/>
                    <a:satMod val="130000"/>
                  </a:schemeClr>
                </a:gs>
                <a:gs pos="0">
                  <a:schemeClr val="accent5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2562690" y="2349470"/>
              <a:ext cx="89159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Requests</a:t>
              </a:r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for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Rates</a:t>
              </a:r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&amp; </a:t>
              </a:r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Avail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27" name="Grupo 48"/>
          <p:cNvGrpSpPr/>
          <p:nvPr/>
        </p:nvGrpSpPr>
        <p:grpSpPr>
          <a:xfrm rot="877207">
            <a:off x="5543637" y="2012858"/>
            <a:ext cx="1051064" cy="498095"/>
            <a:chOff x="5477990" y="2426414"/>
            <a:chExt cx="1072226" cy="553998"/>
          </a:xfrm>
        </p:grpSpPr>
        <p:sp>
          <p:nvSpPr>
            <p:cNvPr id="28" name="Left-Right Arrow 23"/>
            <p:cNvSpPr/>
            <p:nvPr/>
          </p:nvSpPr>
          <p:spPr>
            <a:xfrm rot="10800000">
              <a:off x="5477990" y="2523328"/>
              <a:ext cx="1072226" cy="360000"/>
            </a:xfrm>
            <a:prstGeom prst="leftRightArrow">
              <a:avLst/>
            </a:prstGeom>
            <a:gradFill>
              <a:gsLst>
                <a:gs pos="100000">
                  <a:schemeClr val="accent5">
                    <a:tint val="100000"/>
                    <a:shade val="100000"/>
                    <a:satMod val="130000"/>
                  </a:schemeClr>
                </a:gs>
                <a:gs pos="0">
                  <a:schemeClr val="accent5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568312" y="2426414"/>
              <a:ext cx="891590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Requests</a:t>
              </a:r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for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pPr algn="ctr"/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Rates</a:t>
              </a:r>
              <a:r>
                <a:rPr lang="es-ES" sz="10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&amp; </a:t>
              </a:r>
              <a:r>
                <a:rPr lang="es-ES" sz="10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Avail</a:t>
              </a:r>
              <a:endParaRPr lang="es-ES" sz="1000" b="1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30" name="TextBox 18"/>
          <p:cNvSpPr txBox="1"/>
          <p:nvPr/>
        </p:nvSpPr>
        <p:spPr>
          <a:xfrm>
            <a:off x="3257401" y="2797743"/>
            <a:ext cx="2289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100" b="1" dirty="0"/>
              <a:t>Update </a:t>
            </a:r>
            <a:r>
              <a:rPr lang="en-US" altLang="es-ES" sz="1100" b="1" dirty="0" err="1"/>
              <a:t>Availaibility</a:t>
            </a:r>
            <a:r>
              <a:rPr lang="en-US" altLang="es-ES" sz="1100" b="1" dirty="0"/>
              <a:t> &amp; Prices</a:t>
            </a:r>
            <a:endParaRPr lang="es-ES" dirty="0"/>
          </a:p>
        </p:txBody>
      </p:sp>
      <p:sp>
        <p:nvSpPr>
          <p:cNvPr id="31" name="Left-Right Arrow 17"/>
          <p:cNvSpPr/>
          <p:nvPr/>
        </p:nvSpPr>
        <p:spPr>
          <a:xfrm rot="10800000">
            <a:off x="2414335" y="3130583"/>
            <a:ext cx="3995152" cy="323673"/>
          </a:xfrm>
          <a:prstGeom prst="leftRightArrow">
            <a:avLst/>
          </a:prstGeom>
          <a:gradFill>
            <a:gsLst>
              <a:gs pos="100000">
                <a:schemeClr val="accent5">
                  <a:tint val="100000"/>
                  <a:shade val="100000"/>
                  <a:satMod val="130000"/>
                </a:schemeClr>
              </a:gs>
              <a:gs pos="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650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Hotelbeds">
      <a:dk1>
        <a:srgbClr val="002E3A"/>
      </a:dk1>
      <a:lt1>
        <a:srgbClr val="F1F3F8"/>
      </a:lt1>
      <a:dk2>
        <a:srgbClr val="5168A3"/>
      </a:dk2>
      <a:lt2>
        <a:srgbClr val="F2F8F7"/>
      </a:lt2>
      <a:accent1>
        <a:srgbClr val="7191A3"/>
      </a:accent1>
      <a:accent2>
        <a:srgbClr val="92CAC5"/>
      </a:accent2>
      <a:accent3>
        <a:srgbClr val="C3DAD0"/>
      </a:accent3>
      <a:accent4>
        <a:srgbClr val="D18DA3"/>
      </a:accent4>
      <a:accent5>
        <a:srgbClr val="505050"/>
      </a:accent5>
      <a:accent6>
        <a:srgbClr val="D2D2D2"/>
      </a:accent6>
      <a:hlink>
        <a:srgbClr val="FF0080"/>
      </a:hlink>
      <a:folHlink>
        <a:srgbClr val="FAF2F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anchor="ctr" anchorCtr="0"/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D87289D303944B80BA2F935BB27619" ma:contentTypeVersion="2" ma:contentTypeDescription="Create a new document." ma:contentTypeScope="" ma:versionID="6d3398e50a5d1fc7cb26007882a40fbc">
  <xsd:schema xmlns:xsd="http://www.w3.org/2001/XMLSchema" xmlns:xs="http://www.w3.org/2001/XMLSchema" xmlns:p="http://schemas.microsoft.com/office/2006/metadata/properties" xmlns:ns2="e515318d-270d-4240-89cc-fab664617da1" targetNamespace="http://schemas.microsoft.com/office/2006/metadata/properties" ma:root="true" ma:fieldsID="5da604bc30700fd11e1a21c99d6679fc" ns2:_="">
    <xsd:import namespace="e515318d-270d-4240-89cc-fab664617d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5318d-270d-4240-89cc-fab664617d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F1E156-05E8-42C8-80D1-1C09ED942C9F}"/>
</file>

<file path=customXml/itemProps2.xml><?xml version="1.0" encoding="utf-8"?>
<ds:datastoreItem xmlns:ds="http://schemas.openxmlformats.org/officeDocument/2006/customXml" ds:itemID="{CBA20C9A-225D-4066-AFF2-FDC42A6EDA96}"/>
</file>

<file path=customXml/itemProps3.xml><?xml version="1.0" encoding="utf-8"?>
<ds:datastoreItem xmlns:ds="http://schemas.openxmlformats.org/officeDocument/2006/customXml" ds:itemID="{CF5AEADE-5F3B-418A-821A-386037DA58F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</TotalTime>
  <Words>1510</Words>
  <Application>Microsoft Office PowerPoint</Application>
  <PresentationFormat>On-screen Show (16:9)</PresentationFormat>
  <Paragraphs>518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TUIType</vt:lpstr>
      <vt:lpstr>Wingdings</vt:lpstr>
      <vt:lpstr>WLS</vt:lpstr>
      <vt:lpstr>Tema de Office</vt:lpstr>
      <vt:lpstr>Supplier Integrations</vt:lpstr>
      <vt:lpstr>PowerPoint Presentation</vt:lpstr>
      <vt:lpstr>What is SI?</vt:lpstr>
      <vt:lpstr>Standar Booking Flow</vt:lpstr>
      <vt:lpstr>Standar Booking Flow</vt:lpstr>
      <vt:lpstr>Integration types</vt:lpstr>
      <vt:lpstr>Integration types</vt:lpstr>
      <vt:lpstr>Integration types</vt:lpstr>
      <vt:lpstr>Integration types</vt:lpstr>
      <vt:lpstr>Integration types</vt:lpstr>
      <vt:lpstr>Integration types</vt:lpstr>
      <vt:lpstr>Integration types</vt:lpstr>
      <vt:lpstr>Integration types</vt:lpstr>
      <vt:lpstr>Platform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TUI Travel A&amp;D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Aleix Bernabeu</dc:creator>
  <cp:lastModifiedBy>David Alzamora Moscoso</cp:lastModifiedBy>
  <cp:revision>144</cp:revision>
  <dcterms:created xsi:type="dcterms:W3CDTF">2015-11-06T10:16:28Z</dcterms:created>
  <dcterms:modified xsi:type="dcterms:W3CDTF">2019-07-16T07:40:45Z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0x01010078D87289D303944B80BA2F935BB27619</vt:lpwstr>
  </property>
</Properties>
</file>